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0"/>
  </p:notesMasterIdLst>
  <p:sldIdLst>
    <p:sldId id="314" r:id="rId2"/>
    <p:sldId id="258" r:id="rId3"/>
    <p:sldId id="259" r:id="rId4"/>
    <p:sldId id="264" r:id="rId5"/>
    <p:sldId id="263" r:id="rId6"/>
    <p:sldId id="310" r:id="rId7"/>
    <p:sldId id="311" r:id="rId8"/>
    <p:sldId id="312" r:id="rId9"/>
    <p:sldId id="313" r:id="rId10"/>
    <p:sldId id="265" r:id="rId11"/>
    <p:sldId id="305" r:id="rId12"/>
    <p:sldId id="306" r:id="rId13"/>
    <p:sldId id="307" r:id="rId14"/>
    <p:sldId id="309" r:id="rId15"/>
    <p:sldId id="266" r:id="rId16"/>
    <p:sldId id="262" r:id="rId17"/>
    <p:sldId id="296" r:id="rId18"/>
    <p:sldId id="267" r:id="rId19"/>
    <p:sldId id="268" r:id="rId20"/>
    <p:sldId id="269" r:id="rId21"/>
    <p:sldId id="295" r:id="rId22"/>
    <p:sldId id="300" r:id="rId23"/>
    <p:sldId id="260" r:id="rId24"/>
    <p:sldId id="271" r:id="rId25"/>
    <p:sldId id="272" r:id="rId26"/>
    <p:sldId id="273" r:id="rId27"/>
    <p:sldId id="274" r:id="rId28"/>
    <p:sldId id="275" r:id="rId29"/>
    <p:sldId id="277" r:id="rId30"/>
    <p:sldId id="280" r:id="rId31"/>
    <p:sldId id="284" r:id="rId32"/>
    <p:sldId id="285" r:id="rId33"/>
    <p:sldId id="290" r:id="rId34"/>
    <p:sldId id="286" r:id="rId35"/>
    <p:sldId id="287" r:id="rId36"/>
    <p:sldId id="288" r:id="rId37"/>
    <p:sldId id="289"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4C763-3733-4FA4-A4B5-85B8C8366C99}" v="322" dt="2023-04-27T08:36:33.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l Salgotra" userId="cee2cdf2ac56ac31" providerId="LiveId" clId="{BC24C763-3733-4FA4-A4B5-85B8C8366C99}"/>
    <pc:docChg chg="undo redo custSel addSld delSld modSld sldOrd modMainMaster">
      <pc:chgData name="Anil Salgotra" userId="cee2cdf2ac56ac31" providerId="LiveId" clId="{BC24C763-3733-4FA4-A4B5-85B8C8366C99}" dt="2023-04-27T08:53:21.037" v="10437" actId="20577"/>
      <pc:docMkLst>
        <pc:docMk/>
      </pc:docMkLst>
      <pc:sldChg chg="addSp modSp mod setBg">
        <pc:chgData name="Anil Salgotra" userId="cee2cdf2ac56ac31" providerId="LiveId" clId="{BC24C763-3733-4FA4-A4B5-85B8C8366C99}" dt="2023-04-27T03:53:24.501" v="10225" actId="14100"/>
        <pc:sldMkLst>
          <pc:docMk/>
          <pc:sldMk cId="1806553795" sldId="256"/>
        </pc:sldMkLst>
        <pc:spChg chg="mod">
          <ac:chgData name="Anil Salgotra" userId="cee2cdf2ac56ac31" providerId="LiveId" clId="{BC24C763-3733-4FA4-A4B5-85B8C8366C99}" dt="2023-04-26T16:12:20.583" v="9442"/>
          <ac:spMkLst>
            <pc:docMk/>
            <pc:sldMk cId="1806553795" sldId="256"/>
            <ac:spMk id="2" creationId="{C3E3A3B1-4126-2C25-737F-FEC09AA03C6E}"/>
          </ac:spMkLst>
        </pc:spChg>
        <pc:spChg chg="mod">
          <ac:chgData name="Anil Salgotra" userId="cee2cdf2ac56ac31" providerId="LiveId" clId="{BC24C763-3733-4FA4-A4B5-85B8C8366C99}" dt="2023-04-26T16:12:20.786" v="9443" actId="27636"/>
          <ac:spMkLst>
            <pc:docMk/>
            <pc:sldMk cId="1806553795" sldId="256"/>
            <ac:spMk id="3" creationId="{79AAACEB-D777-2B87-2568-AADAF0FFCEAD}"/>
          </ac:spMkLst>
        </pc:spChg>
        <pc:picChg chg="add mod">
          <ac:chgData name="Anil Salgotra" userId="cee2cdf2ac56ac31" providerId="LiveId" clId="{BC24C763-3733-4FA4-A4B5-85B8C8366C99}" dt="2023-04-27T03:53:13.327" v="10223" actId="1076"/>
          <ac:picMkLst>
            <pc:docMk/>
            <pc:sldMk cId="1806553795" sldId="256"/>
            <ac:picMk id="4" creationId="{EFCFD7EB-101F-3C4B-FCB2-734BBA4C4A52}"/>
          </ac:picMkLst>
        </pc:picChg>
        <pc:picChg chg="add mod">
          <ac:chgData name="Anil Salgotra" userId="cee2cdf2ac56ac31" providerId="LiveId" clId="{BC24C763-3733-4FA4-A4B5-85B8C8366C99}" dt="2023-04-27T03:53:24.501" v="10225" actId="14100"/>
          <ac:picMkLst>
            <pc:docMk/>
            <pc:sldMk cId="1806553795" sldId="256"/>
            <ac:picMk id="5" creationId="{F5A89BAC-86F7-CF71-701B-92360A6C87A7}"/>
          </ac:picMkLst>
        </pc:picChg>
      </pc:sldChg>
      <pc:sldChg chg="del">
        <pc:chgData name="Anil Salgotra" userId="cee2cdf2ac56ac31" providerId="LiveId" clId="{BC24C763-3733-4FA4-A4B5-85B8C8366C99}" dt="2023-04-26T09:05:10.403" v="6331" actId="47"/>
        <pc:sldMkLst>
          <pc:docMk/>
          <pc:sldMk cId="3062481463" sldId="257"/>
        </pc:sldMkLst>
      </pc:sldChg>
      <pc:sldChg chg="addSp modSp mod">
        <pc:chgData name="Anil Salgotra" userId="cee2cdf2ac56ac31" providerId="LiveId" clId="{BC24C763-3733-4FA4-A4B5-85B8C8366C99}" dt="2023-04-27T03:47:40.853" v="9895"/>
        <pc:sldMkLst>
          <pc:docMk/>
          <pc:sldMk cId="626174606" sldId="258"/>
        </pc:sldMkLst>
        <pc:spChg chg="mod">
          <ac:chgData name="Anil Salgotra" userId="cee2cdf2ac56ac31" providerId="LiveId" clId="{BC24C763-3733-4FA4-A4B5-85B8C8366C99}" dt="2023-04-26T16:12:20.583" v="9442"/>
          <ac:spMkLst>
            <pc:docMk/>
            <pc:sldMk cId="626174606" sldId="258"/>
            <ac:spMk id="2" creationId="{CE336CBC-91CB-16D4-0D19-9E0A1E1BAC82}"/>
          </ac:spMkLst>
        </pc:spChg>
        <pc:spChg chg="mod">
          <ac:chgData name="Anil Salgotra" userId="cee2cdf2ac56ac31" providerId="LiveId" clId="{BC24C763-3733-4FA4-A4B5-85B8C8366C99}" dt="2023-04-26T16:12:20.583" v="9442"/>
          <ac:spMkLst>
            <pc:docMk/>
            <pc:sldMk cId="626174606" sldId="258"/>
            <ac:spMk id="3" creationId="{EAFEAD20-1108-43D8-9C5E-5179551DC1E5}"/>
          </ac:spMkLst>
        </pc:spChg>
        <pc:picChg chg="add mod">
          <ac:chgData name="Anil Salgotra" userId="cee2cdf2ac56ac31" providerId="LiveId" clId="{BC24C763-3733-4FA4-A4B5-85B8C8366C99}" dt="2023-04-27T03:47:40.853" v="9895"/>
          <ac:picMkLst>
            <pc:docMk/>
            <pc:sldMk cId="626174606" sldId="258"/>
            <ac:picMk id="4" creationId="{B143B8EC-309B-1EDF-1A94-C1ADAC97F14B}"/>
          </ac:picMkLst>
        </pc:picChg>
        <pc:picChg chg="add mod">
          <ac:chgData name="Anil Salgotra" userId="cee2cdf2ac56ac31" providerId="LiveId" clId="{BC24C763-3733-4FA4-A4B5-85B8C8366C99}" dt="2023-04-27T03:47:40.853" v="9895"/>
          <ac:picMkLst>
            <pc:docMk/>
            <pc:sldMk cId="626174606" sldId="258"/>
            <ac:picMk id="5" creationId="{934C9A36-9936-409A-074F-7C292A235947}"/>
          </ac:picMkLst>
        </pc:picChg>
      </pc:sldChg>
      <pc:sldChg chg="addSp modSp mod">
        <pc:chgData name="Anil Salgotra" userId="cee2cdf2ac56ac31" providerId="LiveId" clId="{BC24C763-3733-4FA4-A4B5-85B8C8366C99}" dt="2023-04-27T03:47:44.841" v="9896"/>
        <pc:sldMkLst>
          <pc:docMk/>
          <pc:sldMk cId="4098946014" sldId="259"/>
        </pc:sldMkLst>
        <pc:spChg chg="mod">
          <ac:chgData name="Anil Salgotra" userId="cee2cdf2ac56ac31" providerId="LiveId" clId="{BC24C763-3733-4FA4-A4B5-85B8C8366C99}" dt="2023-04-26T16:12:20.583" v="9442"/>
          <ac:spMkLst>
            <pc:docMk/>
            <pc:sldMk cId="4098946014" sldId="259"/>
            <ac:spMk id="2" creationId="{F040359A-A13F-74B4-8993-E522FA46B125}"/>
          </ac:spMkLst>
        </pc:spChg>
        <pc:spChg chg="mod">
          <ac:chgData name="Anil Salgotra" userId="cee2cdf2ac56ac31" providerId="LiveId" clId="{BC24C763-3733-4FA4-A4B5-85B8C8366C99}" dt="2023-04-26T16:12:20.833" v="9444" actId="27636"/>
          <ac:spMkLst>
            <pc:docMk/>
            <pc:sldMk cId="4098946014" sldId="259"/>
            <ac:spMk id="3" creationId="{ABC45DCC-A476-93B8-04AB-820A365C9087}"/>
          </ac:spMkLst>
        </pc:spChg>
        <pc:picChg chg="add mod">
          <ac:chgData name="Anil Salgotra" userId="cee2cdf2ac56ac31" providerId="LiveId" clId="{BC24C763-3733-4FA4-A4B5-85B8C8366C99}" dt="2023-04-27T03:47:44.841" v="9896"/>
          <ac:picMkLst>
            <pc:docMk/>
            <pc:sldMk cId="4098946014" sldId="259"/>
            <ac:picMk id="4" creationId="{3E0C0529-52FD-51D4-4DC8-A4F003F6E7E1}"/>
          </ac:picMkLst>
        </pc:picChg>
        <pc:picChg chg="add mod">
          <ac:chgData name="Anil Salgotra" userId="cee2cdf2ac56ac31" providerId="LiveId" clId="{BC24C763-3733-4FA4-A4B5-85B8C8366C99}" dt="2023-04-27T03:47:44.841" v="9896"/>
          <ac:picMkLst>
            <pc:docMk/>
            <pc:sldMk cId="4098946014" sldId="259"/>
            <ac:picMk id="5" creationId="{04D73F5C-81A0-9270-2989-EB3E6411D918}"/>
          </ac:picMkLst>
        </pc:picChg>
      </pc:sldChg>
      <pc:sldChg chg="addSp modSp mod">
        <pc:chgData name="Anil Salgotra" userId="cee2cdf2ac56ac31" providerId="LiveId" clId="{BC24C763-3733-4FA4-A4B5-85B8C8366C99}" dt="2023-04-27T03:48:27.337" v="9912"/>
        <pc:sldMkLst>
          <pc:docMk/>
          <pc:sldMk cId="99008220" sldId="260"/>
        </pc:sldMkLst>
        <pc:spChg chg="mod">
          <ac:chgData name="Anil Salgotra" userId="cee2cdf2ac56ac31" providerId="LiveId" clId="{BC24C763-3733-4FA4-A4B5-85B8C8366C99}" dt="2023-04-26T07:10:46.894" v="3359" actId="1076"/>
          <ac:spMkLst>
            <pc:docMk/>
            <pc:sldMk cId="99008220" sldId="260"/>
            <ac:spMk id="2" creationId="{BEA8CEE8-091C-2B1D-CE38-D584143B6C8B}"/>
          </ac:spMkLst>
        </pc:spChg>
        <pc:spChg chg="mod">
          <ac:chgData name="Anil Salgotra" userId="cee2cdf2ac56ac31" providerId="LiveId" clId="{BC24C763-3733-4FA4-A4B5-85B8C8366C99}" dt="2023-04-26T16:22:15.907" v="9703" actId="14100"/>
          <ac:spMkLst>
            <pc:docMk/>
            <pc:sldMk cId="99008220" sldId="260"/>
            <ac:spMk id="3" creationId="{D13F23EB-0D95-67FF-BCB3-3156D95A63A9}"/>
          </ac:spMkLst>
        </pc:spChg>
        <pc:picChg chg="add mod">
          <ac:chgData name="Anil Salgotra" userId="cee2cdf2ac56ac31" providerId="LiveId" clId="{BC24C763-3733-4FA4-A4B5-85B8C8366C99}" dt="2023-04-27T03:48:27.337" v="9912"/>
          <ac:picMkLst>
            <pc:docMk/>
            <pc:sldMk cId="99008220" sldId="260"/>
            <ac:picMk id="4" creationId="{18F5912D-5021-6189-974B-195FD75DCB88}"/>
          </ac:picMkLst>
        </pc:picChg>
        <pc:picChg chg="add mod">
          <ac:chgData name="Anil Salgotra" userId="cee2cdf2ac56ac31" providerId="LiveId" clId="{BC24C763-3733-4FA4-A4B5-85B8C8366C99}" dt="2023-04-27T03:48:27.337" v="9912"/>
          <ac:picMkLst>
            <pc:docMk/>
            <pc:sldMk cId="99008220" sldId="260"/>
            <ac:picMk id="5" creationId="{1B7C9465-4F1A-FB09-92BD-11E20F2F6819}"/>
          </ac:picMkLst>
        </pc:picChg>
      </pc:sldChg>
      <pc:sldChg chg="del ord">
        <pc:chgData name="Anil Salgotra" userId="cee2cdf2ac56ac31" providerId="LiveId" clId="{BC24C763-3733-4FA4-A4B5-85B8C8366C99}" dt="2023-04-26T09:09:18.580" v="6525" actId="47"/>
        <pc:sldMkLst>
          <pc:docMk/>
          <pc:sldMk cId="3964972714" sldId="261"/>
        </pc:sldMkLst>
      </pc:sldChg>
      <pc:sldChg chg="addSp delSp modSp mod">
        <pc:chgData name="Anil Salgotra" userId="cee2cdf2ac56ac31" providerId="LiveId" clId="{BC24C763-3733-4FA4-A4B5-85B8C8366C99}" dt="2023-04-27T03:52:48.034" v="10221" actId="1037"/>
        <pc:sldMkLst>
          <pc:docMk/>
          <pc:sldMk cId="2802636188" sldId="262"/>
        </pc:sldMkLst>
        <pc:spChg chg="del">
          <ac:chgData name="Anil Salgotra" userId="cee2cdf2ac56ac31" providerId="LiveId" clId="{BC24C763-3733-4FA4-A4B5-85B8C8366C99}" dt="2023-04-26T06:22:05.598" v="1102" actId="478"/>
          <ac:spMkLst>
            <pc:docMk/>
            <pc:sldMk cId="2802636188" sldId="262"/>
            <ac:spMk id="2" creationId="{D5CEDC22-72F2-06EB-9E86-21AD10875CF4}"/>
          </ac:spMkLst>
        </pc:spChg>
        <pc:spChg chg="del mod">
          <ac:chgData name="Anil Salgotra" userId="cee2cdf2ac56ac31" providerId="LiveId" clId="{BC24C763-3733-4FA4-A4B5-85B8C8366C99}" dt="2023-04-26T06:21:49.987" v="1099" actId="22"/>
          <ac:spMkLst>
            <pc:docMk/>
            <pc:sldMk cId="2802636188" sldId="262"/>
            <ac:spMk id="3" creationId="{AAD7881F-6451-1823-F8AC-22702411831F}"/>
          </ac:spMkLst>
        </pc:spChg>
        <pc:picChg chg="add mod">
          <ac:chgData name="Anil Salgotra" userId="cee2cdf2ac56ac31" providerId="LiveId" clId="{BC24C763-3733-4FA4-A4B5-85B8C8366C99}" dt="2023-04-27T03:52:48.034" v="10221" actId="1037"/>
          <ac:picMkLst>
            <pc:docMk/>
            <pc:sldMk cId="2802636188" sldId="262"/>
            <ac:picMk id="2" creationId="{2529EDBB-3917-2AD2-BA7D-1352A5109099}"/>
          </ac:picMkLst>
        </pc:picChg>
        <pc:picChg chg="add mod">
          <ac:chgData name="Anil Salgotra" userId="cee2cdf2ac56ac31" providerId="LiveId" clId="{BC24C763-3733-4FA4-A4B5-85B8C8366C99}" dt="2023-04-27T03:52:38.522" v="10175" actId="1035"/>
          <ac:picMkLst>
            <pc:docMk/>
            <pc:sldMk cId="2802636188" sldId="262"/>
            <ac:picMk id="3" creationId="{031E6636-2A08-F245-BA80-8C22E339FBDA}"/>
          </ac:picMkLst>
        </pc:picChg>
        <pc:picChg chg="add mod ord">
          <ac:chgData name="Anil Salgotra" userId="cee2cdf2ac56ac31" providerId="LiveId" clId="{BC24C763-3733-4FA4-A4B5-85B8C8366C99}" dt="2023-04-27T03:52:33.556" v="10152" actId="14100"/>
          <ac:picMkLst>
            <pc:docMk/>
            <pc:sldMk cId="2802636188" sldId="262"/>
            <ac:picMk id="5" creationId="{75FE98B7-8BFD-2F6B-00BE-E6F8DD31A6E1}"/>
          </ac:picMkLst>
        </pc:picChg>
      </pc:sldChg>
      <pc:sldChg chg="addSp modSp mod">
        <pc:chgData name="Anil Salgotra" userId="cee2cdf2ac56ac31" providerId="LiveId" clId="{BC24C763-3733-4FA4-A4B5-85B8C8366C99}" dt="2023-04-27T03:47:50.454" v="9898"/>
        <pc:sldMkLst>
          <pc:docMk/>
          <pc:sldMk cId="1398729874" sldId="263"/>
        </pc:sldMkLst>
        <pc:spChg chg="mod">
          <ac:chgData name="Anil Salgotra" userId="cee2cdf2ac56ac31" providerId="LiveId" clId="{BC24C763-3733-4FA4-A4B5-85B8C8366C99}" dt="2023-04-26T16:12:20.583" v="9442"/>
          <ac:spMkLst>
            <pc:docMk/>
            <pc:sldMk cId="1398729874" sldId="263"/>
            <ac:spMk id="2" creationId="{F040359A-A13F-74B4-8993-E522FA46B125}"/>
          </ac:spMkLst>
        </pc:spChg>
        <pc:spChg chg="mod">
          <ac:chgData name="Anil Salgotra" userId="cee2cdf2ac56ac31" providerId="LiveId" clId="{BC24C763-3733-4FA4-A4B5-85B8C8366C99}" dt="2023-04-26T16:12:20.583" v="9442"/>
          <ac:spMkLst>
            <pc:docMk/>
            <pc:sldMk cId="1398729874" sldId="263"/>
            <ac:spMk id="3" creationId="{ABC45DCC-A476-93B8-04AB-820A365C9087}"/>
          </ac:spMkLst>
        </pc:spChg>
        <pc:picChg chg="add mod">
          <ac:chgData name="Anil Salgotra" userId="cee2cdf2ac56ac31" providerId="LiveId" clId="{BC24C763-3733-4FA4-A4B5-85B8C8366C99}" dt="2023-04-27T03:47:50.454" v="9898"/>
          <ac:picMkLst>
            <pc:docMk/>
            <pc:sldMk cId="1398729874" sldId="263"/>
            <ac:picMk id="4" creationId="{5F9F5CBA-5950-6A51-6879-8C58CE148D79}"/>
          </ac:picMkLst>
        </pc:picChg>
        <pc:picChg chg="add mod">
          <ac:chgData name="Anil Salgotra" userId="cee2cdf2ac56ac31" providerId="LiveId" clId="{BC24C763-3733-4FA4-A4B5-85B8C8366C99}" dt="2023-04-27T03:47:50.454" v="9898"/>
          <ac:picMkLst>
            <pc:docMk/>
            <pc:sldMk cId="1398729874" sldId="263"/>
            <ac:picMk id="5" creationId="{3D1EF7C2-9085-CBA7-DAF0-B8C69F123B22}"/>
          </ac:picMkLst>
        </pc:picChg>
      </pc:sldChg>
      <pc:sldChg chg="addSp modSp new mod">
        <pc:chgData name="Anil Salgotra" userId="cee2cdf2ac56ac31" providerId="LiveId" clId="{BC24C763-3733-4FA4-A4B5-85B8C8366C99}" dt="2023-04-27T03:47:48.097" v="9897"/>
        <pc:sldMkLst>
          <pc:docMk/>
          <pc:sldMk cId="2150089334" sldId="264"/>
        </pc:sldMkLst>
        <pc:spChg chg="mod">
          <ac:chgData name="Anil Salgotra" userId="cee2cdf2ac56ac31" providerId="LiveId" clId="{BC24C763-3733-4FA4-A4B5-85B8C8366C99}" dt="2023-04-26T16:12:20.583" v="9442"/>
          <ac:spMkLst>
            <pc:docMk/>
            <pc:sldMk cId="2150089334" sldId="264"/>
            <ac:spMk id="2" creationId="{5556A94F-D98D-53B3-35B5-F11516B71DFD}"/>
          </ac:spMkLst>
        </pc:spChg>
        <pc:spChg chg="mod">
          <ac:chgData name="Anil Salgotra" userId="cee2cdf2ac56ac31" providerId="LiveId" clId="{BC24C763-3733-4FA4-A4B5-85B8C8366C99}" dt="2023-04-26T16:12:20.849" v="9445" actId="27636"/>
          <ac:spMkLst>
            <pc:docMk/>
            <pc:sldMk cId="2150089334" sldId="264"/>
            <ac:spMk id="3" creationId="{2E11FC65-A870-C4A8-7B18-FA2B5920D35A}"/>
          </ac:spMkLst>
        </pc:spChg>
        <pc:picChg chg="add mod">
          <ac:chgData name="Anil Salgotra" userId="cee2cdf2ac56ac31" providerId="LiveId" clId="{BC24C763-3733-4FA4-A4B5-85B8C8366C99}" dt="2023-04-27T03:47:48.097" v="9897"/>
          <ac:picMkLst>
            <pc:docMk/>
            <pc:sldMk cId="2150089334" sldId="264"/>
            <ac:picMk id="4" creationId="{E388D61C-B164-A823-1668-9AC73A3F04EE}"/>
          </ac:picMkLst>
        </pc:picChg>
        <pc:picChg chg="add mod">
          <ac:chgData name="Anil Salgotra" userId="cee2cdf2ac56ac31" providerId="LiveId" clId="{BC24C763-3733-4FA4-A4B5-85B8C8366C99}" dt="2023-04-27T03:47:48.097" v="9897"/>
          <ac:picMkLst>
            <pc:docMk/>
            <pc:sldMk cId="2150089334" sldId="264"/>
            <ac:picMk id="5" creationId="{1C28DA8A-407B-B066-AFD5-EAB836D93096}"/>
          </ac:picMkLst>
        </pc:picChg>
      </pc:sldChg>
      <pc:sldChg chg="addSp modSp new mod">
        <pc:chgData name="Anil Salgotra" userId="cee2cdf2ac56ac31" providerId="LiveId" clId="{BC24C763-3733-4FA4-A4B5-85B8C8366C99}" dt="2023-04-27T03:47:52.750" v="9899"/>
        <pc:sldMkLst>
          <pc:docMk/>
          <pc:sldMk cId="1283701135" sldId="265"/>
        </pc:sldMkLst>
        <pc:spChg chg="mod">
          <ac:chgData name="Anil Salgotra" userId="cee2cdf2ac56ac31" providerId="LiveId" clId="{BC24C763-3733-4FA4-A4B5-85B8C8366C99}" dt="2023-04-26T16:12:20.583" v="9442"/>
          <ac:spMkLst>
            <pc:docMk/>
            <pc:sldMk cId="1283701135" sldId="265"/>
            <ac:spMk id="2" creationId="{FE6A59EE-B1D3-7327-3380-5F22E0622AA3}"/>
          </ac:spMkLst>
        </pc:spChg>
        <pc:spChg chg="mod">
          <ac:chgData name="Anil Salgotra" userId="cee2cdf2ac56ac31" providerId="LiveId" clId="{BC24C763-3733-4FA4-A4B5-85B8C8366C99}" dt="2023-04-26T16:12:20.583" v="9442"/>
          <ac:spMkLst>
            <pc:docMk/>
            <pc:sldMk cId="1283701135" sldId="265"/>
            <ac:spMk id="3" creationId="{4AB66BDE-272D-8BAF-832F-36BA3E26D399}"/>
          </ac:spMkLst>
        </pc:spChg>
        <pc:picChg chg="add mod">
          <ac:chgData name="Anil Salgotra" userId="cee2cdf2ac56ac31" providerId="LiveId" clId="{BC24C763-3733-4FA4-A4B5-85B8C8366C99}" dt="2023-04-27T03:47:52.750" v="9899"/>
          <ac:picMkLst>
            <pc:docMk/>
            <pc:sldMk cId="1283701135" sldId="265"/>
            <ac:picMk id="4" creationId="{261E193E-A854-3705-9723-81A246C9A82E}"/>
          </ac:picMkLst>
        </pc:picChg>
        <pc:picChg chg="add mod">
          <ac:chgData name="Anil Salgotra" userId="cee2cdf2ac56ac31" providerId="LiveId" clId="{BC24C763-3733-4FA4-A4B5-85B8C8366C99}" dt="2023-04-27T03:47:52.750" v="9899"/>
          <ac:picMkLst>
            <pc:docMk/>
            <pc:sldMk cId="1283701135" sldId="265"/>
            <ac:picMk id="5" creationId="{D559DE29-21E0-0FB9-9BF2-F62AB64E507E}"/>
          </ac:picMkLst>
        </pc:picChg>
      </pc:sldChg>
      <pc:sldChg chg="addSp modSp new mod">
        <pc:chgData name="Anil Salgotra" userId="cee2cdf2ac56ac31" providerId="LiveId" clId="{BC24C763-3733-4FA4-A4B5-85B8C8366C99}" dt="2023-04-27T03:52:19.688" v="10150" actId="1037"/>
        <pc:sldMkLst>
          <pc:docMk/>
          <pc:sldMk cId="2506940530" sldId="266"/>
        </pc:sldMkLst>
        <pc:spChg chg="mod">
          <ac:chgData name="Anil Salgotra" userId="cee2cdf2ac56ac31" providerId="LiveId" clId="{BC24C763-3733-4FA4-A4B5-85B8C8366C99}" dt="2023-04-26T16:19:46.882" v="9657" actId="1035"/>
          <ac:spMkLst>
            <pc:docMk/>
            <pc:sldMk cId="2506940530" sldId="266"/>
            <ac:spMk id="2" creationId="{E49AF15E-38EF-8235-5139-153C219AAB8A}"/>
          </ac:spMkLst>
        </pc:spChg>
        <pc:spChg chg="mod">
          <ac:chgData name="Anil Salgotra" userId="cee2cdf2ac56ac31" providerId="LiveId" clId="{BC24C763-3733-4FA4-A4B5-85B8C8366C99}" dt="2023-04-26T16:20:28.737" v="9661" actId="1035"/>
          <ac:spMkLst>
            <pc:docMk/>
            <pc:sldMk cId="2506940530" sldId="266"/>
            <ac:spMk id="3" creationId="{1E3F32BD-5371-1BEB-5996-B752829B376D}"/>
          </ac:spMkLst>
        </pc:spChg>
        <pc:picChg chg="add mod">
          <ac:chgData name="Anil Salgotra" userId="cee2cdf2ac56ac31" providerId="LiveId" clId="{BC24C763-3733-4FA4-A4B5-85B8C8366C99}" dt="2023-04-27T03:52:19.688" v="10150" actId="1037"/>
          <ac:picMkLst>
            <pc:docMk/>
            <pc:sldMk cId="2506940530" sldId="266"/>
            <ac:picMk id="4" creationId="{51BB23FE-DB77-70AF-A45B-1146E2A56277}"/>
          </ac:picMkLst>
        </pc:picChg>
        <pc:picChg chg="add mod">
          <ac:chgData name="Anil Salgotra" userId="cee2cdf2ac56ac31" providerId="LiveId" clId="{BC24C763-3733-4FA4-A4B5-85B8C8366C99}" dt="2023-04-27T03:52:12.854" v="10141" actId="14100"/>
          <ac:picMkLst>
            <pc:docMk/>
            <pc:sldMk cId="2506940530" sldId="266"/>
            <ac:picMk id="5" creationId="{E319CA53-16DF-A02E-1A14-2672060DDD97}"/>
          </ac:picMkLst>
        </pc:picChg>
      </pc:sldChg>
      <pc:sldChg chg="addSp delSp modSp new mod">
        <pc:chgData name="Anil Salgotra" userId="cee2cdf2ac56ac31" providerId="LiveId" clId="{BC24C763-3733-4FA4-A4B5-85B8C8366C99}" dt="2023-04-27T03:52:05.278" v="10132" actId="1036"/>
        <pc:sldMkLst>
          <pc:docMk/>
          <pc:sldMk cId="2107179415" sldId="267"/>
        </pc:sldMkLst>
        <pc:spChg chg="del">
          <ac:chgData name="Anil Salgotra" userId="cee2cdf2ac56ac31" providerId="LiveId" clId="{BC24C763-3733-4FA4-A4B5-85B8C8366C99}" dt="2023-04-26T06:36:29.840" v="2009" actId="478"/>
          <ac:spMkLst>
            <pc:docMk/>
            <pc:sldMk cId="2107179415" sldId="267"/>
            <ac:spMk id="2" creationId="{51291E11-F60F-00FE-5827-ED5A70BA9A19}"/>
          </ac:spMkLst>
        </pc:spChg>
        <pc:spChg chg="del">
          <ac:chgData name="Anil Salgotra" userId="cee2cdf2ac56ac31" providerId="LiveId" clId="{BC24C763-3733-4FA4-A4B5-85B8C8366C99}" dt="2023-04-26T06:36:20.849" v="2006" actId="22"/>
          <ac:spMkLst>
            <pc:docMk/>
            <pc:sldMk cId="2107179415" sldId="267"/>
            <ac:spMk id="3" creationId="{8B78D1FF-1034-6F87-BB47-B98A14DC6984}"/>
          </ac:spMkLst>
        </pc:spChg>
        <pc:picChg chg="add mod">
          <ac:chgData name="Anil Salgotra" userId="cee2cdf2ac56ac31" providerId="LiveId" clId="{BC24C763-3733-4FA4-A4B5-85B8C8366C99}" dt="2023-04-27T03:48:04.819" v="9903"/>
          <ac:picMkLst>
            <pc:docMk/>
            <pc:sldMk cId="2107179415" sldId="267"/>
            <ac:picMk id="2" creationId="{33775909-FB83-85CF-744B-3BB17B47FD51}"/>
          </ac:picMkLst>
        </pc:picChg>
        <pc:picChg chg="add mod">
          <ac:chgData name="Anil Salgotra" userId="cee2cdf2ac56ac31" providerId="LiveId" clId="{BC24C763-3733-4FA4-A4B5-85B8C8366C99}" dt="2023-04-27T03:48:04.819" v="9903"/>
          <ac:picMkLst>
            <pc:docMk/>
            <pc:sldMk cId="2107179415" sldId="267"/>
            <ac:picMk id="3" creationId="{1599FD33-C38C-002B-E7D9-4E5AEE8CC92B}"/>
          </ac:picMkLst>
        </pc:picChg>
        <pc:picChg chg="add mod ord">
          <ac:chgData name="Anil Salgotra" userId="cee2cdf2ac56ac31" providerId="LiveId" clId="{BC24C763-3733-4FA4-A4B5-85B8C8366C99}" dt="2023-04-27T03:52:05.278" v="10132" actId="1036"/>
          <ac:picMkLst>
            <pc:docMk/>
            <pc:sldMk cId="2107179415" sldId="267"/>
            <ac:picMk id="5" creationId="{2D54E034-B229-DA00-0C45-EB52279BE5A0}"/>
          </ac:picMkLst>
        </pc:picChg>
      </pc:sldChg>
      <pc:sldChg chg="addSp delSp modSp new mod">
        <pc:chgData name="Anil Salgotra" userId="cee2cdf2ac56ac31" providerId="LiveId" clId="{BC24C763-3733-4FA4-A4B5-85B8C8366C99}" dt="2023-04-27T03:52:04.286" v="10127" actId="14100"/>
        <pc:sldMkLst>
          <pc:docMk/>
          <pc:sldMk cId="1577446351" sldId="268"/>
        </pc:sldMkLst>
        <pc:spChg chg="del mod">
          <ac:chgData name="Anil Salgotra" userId="cee2cdf2ac56ac31" providerId="LiveId" clId="{BC24C763-3733-4FA4-A4B5-85B8C8366C99}" dt="2023-04-26T06:37:15.033" v="2076" actId="478"/>
          <ac:spMkLst>
            <pc:docMk/>
            <pc:sldMk cId="1577446351" sldId="268"/>
            <ac:spMk id="2" creationId="{DCC50B51-52BB-4E11-2178-8D54C9BA288F}"/>
          </ac:spMkLst>
        </pc:spChg>
        <pc:spChg chg="del mod">
          <ac:chgData name="Anil Salgotra" userId="cee2cdf2ac56ac31" providerId="LiveId" clId="{BC24C763-3733-4FA4-A4B5-85B8C8366C99}" dt="2023-04-26T10:59:01.071" v="8776" actId="478"/>
          <ac:spMkLst>
            <pc:docMk/>
            <pc:sldMk cId="1577446351" sldId="268"/>
            <ac:spMk id="3" creationId="{20123CE0-2900-60CE-4949-F9FDD180E1FE}"/>
          </ac:spMkLst>
        </pc:spChg>
        <pc:spChg chg="add del mod">
          <ac:chgData name="Anil Salgotra" userId="cee2cdf2ac56ac31" providerId="LiveId" clId="{BC24C763-3733-4FA4-A4B5-85B8C8366C99}" dt="2023-04-26T06:37:19.112" v="2077" actId="478"/>
          <ac:spMkLst>
            <pc:docMk/>
            <pc:sldMk cId="1577446351" sldId="268"/>
            <ac:spMk id="5" creationId="{23A528CC-6E29-18DB-0643-C9F7F70F65EB}"/>
          </ac:spMkLst>
        </pc:spChg>
        <pc:picChg chg="add mod">
          <ac:chgData name="Anil Salgotra" userId="cee2cdf2ac56ac31" providerId="LiveId" clId="{BC24C763-3733-4FA4-A4B5-85B8C8366C99}" dt="2023-04-27T03:48:08.385" v="9904"/>
          <ac:picMkLst>
            <pc:docMk/>
            <pc:sldMk cId="1577446351" sldId="268"/>
            <ac:picMk id="2" creationId="{B978AB9C-3FC0-CDA8-6F0B-7CD504F3C4B3}"/>
          </ac:picMkLst>
        </pc:picChg>
        <pc:picChg chg="add mod">
          <ac:chgData name="Anil Salgotra" userId="cee2cdf2ac56ac31" providerId="LiveId" clId="{BC24C763-3733-4FA4-A4B5-85B8C8366C99}" dt="2023-04-27T03:48:08.385" v="9904"/>
          <ac:picMkLst>
            <pc:docMk/>
            <pc:sldMk cId="1577446351" sldId="268"/>
            <ac:picMk id="3" creationId="{6F1BC7B5-25C7-3713-C32E-6D432527389B}"/>
          </ac:picMkLst>
        </pc:picChg>
        <pc:picChg chg="add mod">
          <ac:chgData name="Anil Salgotra" userId="cee2cdf2ac56ac31" providerId="LiveId" clId="{BC24C763-3733-4FA4-A4B5-85B8C8366C99}" dt="2023-04-27T03:52:04.286" v="10127" actId="14100"/>
          <ac:picMkLst>
            <pc:docMk/>
            <pc:sldMk cId="1577446351" sldId="268"/>
            <ac:picMk id="7" creationId="{C3CA653A-458F-CF86-B451-FFA6D3576915}"/>
          </ac:picMkLst>
        </pc:picChg>
      </pc:sldChg>
      <pc:sldChg chg="addSp modSp new mod">
        <pc:chgData name="Anil Salgotra" userId="cee2cdf2ac56ac31" providerId="LiveId" clId="{BC24C763-3733-4FA4-A4B5-85B8C8366C99}" dt="2023-04-27T03:48:12.015" v="9905"/>
        <pc:sldMkLst>
          <pc:docMk/>
          <pc:sldMk cId="898163340" sldId="269"/>
        </pc:sldMkLst>
        <pc:spChg chg="mod">
          <ac:chgData name="Anil Salgotra" userId="cee2cdf2ac56ac31" providerId="LiveId" clId="{BC24C763-3733-4FA4-A4B5-85B8C8366C99}" dt="2023-04-26T16:17:51.394" v="9620" actId="1036"/>
          <ac:spMkLst>
            <pc:docMk/>
            <pc:sldMk cId="898163340" sldId="269"/>
            <ac:spMk id="2" creationId="{93D669B0-A50C-8CF0-7EA1-E20F586151C2}"/>
          </ac:spMkLst>
        </pc:spChg>
        <pc:spChg chg="mod">
          <ac:chgData name="Anil Salgotra" userId="cee2cdf2ac56ac31" providerId="LiveId" clId="{BC24C763-3733-4FA4-A4B5-85B8C8366C99}" dt="2023-04-26T16:18:37.490" v="9640" actId="20577"/>
          <ac:spMkLst>
            <pc:docMk/>
            <pc:sldMk cId="898163340" sldId="269"/>
            <ac:spMk id="3" creationId="{D308E685-822C-C768-02D1-39605C236D70}"/>
          </ac:spMkLst>
        </pc:spChg>
        <pc:picChg chg="add mod">
          <ac:chgData name="Anil Salgotra" userId="cee2cdf2ac56ac31" providerId="LiveId" clId="{BC24C763-3733-4FA4-A4B5-85B8C8366C99}" dt="2023-04-27T03:48:12.015" v="9905"/>
          <ac:picMkLst>
            <pc:docMk/>
            <pc:sldMk cId="898163340" sldId="269"/>
            <ac:picMk id="4" creationId="{B4D5CB15-AAB7-6ABD-EE29-EAB6EB90AB0E}"/>
          </ac:picMkLst>
        </pc:picChg>
        <pc:picChg chg="add mod">
          <ac:chgData name="Anil Salgotra" userId="cee2cdf2ac56ac31" providerId="LiveId" clId="{BC24C763-3733-4FA4-A4B5-85B8C8366C99}" dt="2023-04-27T03:48:12.015" v="9905"/>
          <ac:picMkLst>
            <pc:docMk/>
            <pc:sldMk cId="898163340" sldId="269"/>
            <ac:picMk id="5" creationId="{69FE0189-57EA-F42A-96F8-5F2049DFB125}"/>
          </ac:picMkLst>
        </pc:picChg>
      </pc:sldChg>
      <pc:sldChg chg="new del">
        <pc:chgData name="Anil Salgotra" userId="cee2cdf2ac56ac31" providerId="LiveId" clId="{BC24C763-3733-4FA4-A4B5-85B8C8366C99}" dt="2023-04-26T09:07:57.993" v="6499" actId="2696"/>
        <pc:sldMkLst>
          <pc:docMk/>
          <pc:sldMk cId="840254076" sldId="270"/>
        </pc:sldMkLst>
      </pc:sldChg>
      <pc:sldChg chg="addSp modSp new mod">
        <pc:chgData name="Anil Salgotra" userId="cee2cdf2ac56ac31" providerId="LiveId" clId="{BC24C763-3733-4FA4-A4B5-85B8C8366C99}" dt="2023-04-27T03:48:29.160" v="9913"/>
        <pc:sldMkLst>
          <pc:docMk/>
          <pc:sldMk cId="4257893294" sldId="271"/>
        </pc:sldMkLst>
        <pc:spChg chg="mod">
          <ac:chgData name="Anil Salgotra" userId="cee2cdf2ac56ac31" providerId="LiveId" clId="{BC24C763-3733-4FA4-A4B5-85B8C8366C99}" dt="2023-04-26T16:22:38.251" v="9720" actId="1036"/>
          <ac:spMkLst>
            <pc:docMk/>
            <pc:sldMk cId="4257893294" sldId="271"/>
            <ac:spMk id="2" creationId="{42065F65-9C74-854B-061C-9375193A464B}"/>
          </ac:spMkLst>
        </pc:spChg>
        <pc:spChg chg="mod">
          <ac:chgData name="Anil Salgotra" userId="cee2cdf2ac56ac31" providerId="LiveId" clId="{BC24C763-3733-4FA4-A4B5-85B8C8366C99}" dt="2023-04-26T16:23:24.190" v="9730" actId="123"/>
          <ac:spMkLst>
            <pc:docMk/>
            <pc:sldMk cId="4257893294" sldId="271"/>
            <ac:spMk id="3" creationId="{07F8CC58-56AD-C142-3C1D-A50686D486BF}"/>
          </ac:spMkLst>
        </pc:spChg>
        <pc:picChg chg="add mod">
          <ac:chgData name="Anil Salgotra" userId="cee2cdf2ac56ac31" providerId="LiveId" clId="{BC24C763-3733-4FA4-A4B5-85B8C8366C99}" dt="2023-04-27T03:48:29.160" v="9913"/>
          <ac:picMkLst>
            <pc:docMk/>
            <pc:sldMk cId="4257893294" sldId="271"/>
            <ac:picMk id="4" creationId="{7BB97854-1312-71C8-7907-1A2FD5DC8098}"/>
          </ac:picMkLst>
        </pc:picChg>
        <pc:picChg chg="add mod">
          <ac:chgData name="Anil Salgotra" userId="cee2cdf2ac56ac31" providerId="LiveId" clId="{BC24C763-3733-4FA4-A4B5-85B8C8366C99}" dt="2023-04-27T03:48:29.160" v="9913"/>
          <ac:picMkLst>
            <pc:docMk/>
            <pc:sldMk cId="4257893294" sldId="271"/>
            <ac:picMk id="5" creationId="{4DD9D3E0-1354-7988-2311-65A6DB5A10BD}"/>
          </ac:picMkLst>
        </pc:picChg>
      </pc:sldChg>
      <pc:sldChg chg="addSp modSp new mod">
        <pc:chgData name="Anil Salgotra" userId="cee2cdf2ac56ac31" providerId="LiveId" clId="{BC24C763-3733-4FA4-A4B5-85B8C8366C99}" dt="2023-04-27T03:48:31.701" v="9914"/>
        <pc:sldMkLst>
          <pc:docMk/>
          <pc:sldMk cId="4278574381" sldId="272"/>
        </pc:sldMkLst>
        <pc:spChg chg="mod">
          <ac:chgData name="Anil Salgotra" userId="cee2cdf2ac56ac31" providerId="LiveId" clId="{BC24C763-3733-4FA4-A4B5-85B8C8366C99}" dt="2023-04-26T16:24:13.237" v="9752" actId="14100"/>
          <ac:spMkLst>
            <pc:docMk/>
            <pc:sldMk cId="4278574381" sldId="272"/>
            <ac:spMk id="2" creationId="{D275ECF0-ACAB-D0FD-A204-7441E4A3F386}"/>
          </ac:spMkLst>
        </pc:spChg>
        <pc:spChg chg="mod">
          <ac:chgData name="Anil Salgotra" userId="cee2cdf2ac56ac31" providerId="LiveId" clId="{BC24C763-3733-4FA4-A4B5-85B8C8366C99}" dt="2023-04-26T16:23:58.987" v="9750" actId="2711"/>
          <ac:spMkLst>
            <pc:docMk/>
            <pc:sldMk cId="4278574381" sldId="272"/>
            <ac:spMk id="3" creationId="{10167A68-4CE8-1174-2BE6-179A8008AB14}"/>
          </ac:spMkLst>
        </pc:spChg>
        <pc:picChg chg="add mod">
          <ac:chgData name="Anil Salgotra" userId="cee2cdf2ac56ac31" providerId="LiveId" clId="{BC24C763-3733-4FA4-A4B5-85B8C8366C99}" dt="2023-04-27T03:48:31.701" v="9914"/>
          <ac:picMkLst>
            <pc:docMk/>
            <pc:sldMk cId="4278574381" sldId="272"/>
            <ac:picMk id="4" creationId="{45B3F0BE-866E-DF5B-C83A-6DD9F952EB52}"/>
          </ac:picMkLst>
        </pc:picChg>
        <pc:picChg chg="add mod">
          <ac:chgData name="Anil Salgotra" userId="cee2cdf2ac56ac31" providerId="LiveId" clId="{BC24C763-3733-4FA4-A4B5-85B8C8366C99}" dt="2023-04-27T03:48:31.701" v="9914"/>
          <ac:picMkLst>
            <pc:docMk/>
            <pc:sldMk cId="4278574381" sldId="272"/>
            <ac:picMk id="5" creationId="{00FF209A-6AFD-DAC3-5FC1-E99A60B99136}"/>
          </ac:picMkLst>
        </pc:picChg>
      </pc:sldChg>
      <pc:sldChg chg="addSp modSp new mod">
        <pc:chgData name="Anil Salgotra" userId="cee2cdf2ac56ac31" providerId="LiveId" clId="{BC24C763-3733-4FA4-A4B5-85B8C8366C99}" dt="2023-04-27T03:48:33.512" v="9915"/>
        <pc:sldMkLst>
          <pc:docMk/>
          <pc:sldMk cId="2082229210" sldId="273"/>
        </pc:sldMkLst>
        <pc:spChg chg="mod">
          <ac:chgData name="Anil Salgotra" userId="cee2cdf2ac56ac31" providerId="LiveId" clId="{BC24C763-3733-4FA4-A4B5-85B8C8366C99}" dt="2023-04-26T16:24:23.524" v="9760" actId="1035"/>
          <ac:spMkLst>
            <pc:docMk/>
            <pc:sldMk cId="2082229210" sldId="273"/>
            <ac:spMk id="2" creationId="{B0E25240-5EFB-ADD6-1206-09F9865CB6F2}"/>
          </ac:spMkLst>
        </pc:spChg>
        <pc:spChg chg="mod">
          <ac:chgData name="Anil Salgotra" userId="cee2cdf2ac56ac31" providerId="LiveId" clId="{BC24C763-3733-4FA4-A4B5-85B8C8366C99}" dt="2023-04-26T16:24:36.418" v="9767" actId="27636"/>
          <ac:spMkLst>
            <pc:docMk/>
            <pc:sldMk cId="2082229210" sldId="273"/>
            <ac:spMk id="3" creationId="{E1892FE9-5695-3790-72DF-B2073DF24E71}"/>
          </ac:spMkLst>
        </pc:spChg>
        <pc:picChg chg="add mod">
          <ac:chgData name="Anil Salgotra" userId="cee2cdf2ac56ac31" providerId="LiveId" clId="{BC24C763-3733-4FA4-A4B5-85B8C8366C99}" dt="2023-04-27T03:48:33.512" v="9915"/>
          <ac:picMkLst>
            <pc:docMk/>
            <pc:sldMk cId="2082229210" sldId="273"/>
            <ac:picMk id="4" creationId="{79C598A8-38D9-89BE-6397-3C1D6C2349B0}"/>
          </ac:picMkLst>
        </pc:picChg>
        <pc:picChg chg="add mod">
          <ac:chgData name="Anil Salgotra" userId="cee2cdf2ac56ac31" providerId="LiveId" clId="{BC24C763-3733-4FA4-A4B5-85B8C8366C99}" dt="2023-04-27T03:48:33.512" v="9915"/>
          <ac:picMkLst>
            <pc:docMk/>
            <pc:sldMk cId="2082229210" sldId="273"/>
            <ac:picMk id="5" creationId="{3E83295C-47DA-6EA6-E341-BA15D7D4EABB}"/>
          </ac:picMkLst>
        </pc:picChg>
      </pc:sldChg>
      <pc:sldChg chg="addSp modSp new mod">
        <pc:chgData name="Anil Salgotra" userId="cee2cdf2ac56ac31" providerId="LiveId" clId="{BC24C763-3733-4FA4-A4B5-85B8C8366C99}" dt="2023-04-27T03:48:35.964" v="9916"/>
        <pc:sldMkLst>
          <pc:docMk/>
          <pc:sldMk cId="1426884593" sldId="274"/>
        </pc:sldMkLst>
        <pc:spChg chg="mod">
          <ac:chgData name="Anil Salgotra" userId="cee2cdf2ac56ac31" providerId="LiveId" clId="{BC24C763-3733-4FA4-A4B5-85B8C8366C99}" dt="2023-04-26T16:24:43.959" v="9768" actId="14100"/>
          <ac:spMkLst>
            <pc:docMk/>
            <pc:sldMk cId="1426884593" sldId="274"/>
            <ac:spMk id="2" creationId="{AF700D19-27EC-46DA-43DC-E38ECD268C13}"/>
          </ac:spMkLst>
        </pc:spChg>
        <pc:spChg chg="mod">
          <ac:chgData name="Anil Salgotra" userId="cee2cdf2ac56ac31" providerId="LiveId" clId="{BC24C763-3733-4FA4-A4B5-85B8C8366C99}" dt="2023-04-26T16:30:12.214" v="9891" actId="2711"/>
          <ac:spMkLst>
            <pc:docMk/>
            <pc:sldMk cId="1426884593" sldId="274"/>
            <ac:spMk id="3" creationId="{9590A4C7-184C-5EB6-C87C-6E57526ADBB1}"/>
          </ac:spMkLst>
        </pc:spChg>
        <pc:picChg chg="add mod">
          <ac:chgData name="Anil Salgotra" userId="cee2cdf2ac56ac31" providerId="LiveId" clId="{BC24C763-3733-4FA4-A4B5-85B8C8366C99}" dt="2023-04-27T03:48:35.964" v="9916"/>
          <ac:picMkLst>
            <pc:docMk/>
            <pc:sldMk cId="1426884593" sldId="274"/>
            <ac:picMk id="4" creationId="{21C52DB6-786B-6574-54DB-F845FBCDAB3D}"/>
          </ac:picMkLst>
        </pc:picChg>
        <pc:picChg chg="add mod">
          <ac:chgData name="Anil Salgotra" userId="cee2cdf2ac56ac31" providerId="LiveId" clId="{BC24C763-3733-4FA4-A4B5-85B8C8366C99}" dt="2023-04-27T03:48:35.964" v="9916"/>
          <ac:picMkLst>
            <pc:docMk/>
            <pc:sldMk cId="1426884593" sldId="274"/>
            <ac:picMk id="5" creationId="{CF7028A9-CE78-B83D-A221-AF7126827059}"/>
          </ac:picMkLst>
        </pc:picChg>
      </pc:sldChg>
      <pc:sldChg chg="addSp delSp modSp new mod">
        <pc:chgData name="Anil Salgotra" userId="cee2cdf2ac56ac31" providerId="LiveId" clId="{BC24C763-3733-4FA4-A4B5-85B8C8366C99}" dt="2023-04-27T03:48:38.291" v="9917"/>
        <pc:sldMkLst>
          <pc:docMk/>
          <pc:sldMk cId="3863138252" sldId="275"/>
        </pc:sldMkLst>
        <pc:spChg chg="mod">
          <ac:chgData name="Anil Salgotra" userId="cee2cdf2ac56ac31" providerId="LiveId" clId="{BC24C763-3733-4FA4-A4B5-85B8C8366C99}" dt="2023-04-26T09:08:22.903" v="6500" actId="14100"/>
          <ac:spMkLst>
            <pc:docMk/>
            <pc:sldMk cId="3863138252" sldId="275"/>
            <ac:spMk id="2" creationId="{1FBDF498-38F2-C2CA-CC78-4C50FF7EF4D8}"/>
          </ac:spMkLst>
        </pc:spChg>
        <pc:spChg chg="del">
          <ac:chgData name="Anil Salgotra" userId="cee2cdf2ac56ac31" providerId="LiveId" clId="{BC24C763-3733-4FA4-A4B5-85B8C8366C99}" dt="2023-04-26T08:12:17.112" v="4457"/>
          <ac:spMkLst>
            <pc:docMk/>
            <pc:sldMk cId="3863138252" sldId="275"/>
            <ac:spMk id="3" creationId="{1D3A101C-F9C6-C352-37BE-E8F7390C4019}"/>
          </ac:spMkLst>
        </pc:spChg>
        <pc:spChg chg="add mod">
          <ac:chgData name="Anil Salgotra" userId="cee2cdf2ac56ac31" providerId="LiveId" clId="{BC24C763-3733-4FA4-A4B5-85B8C8366C99}" dt="2023-04-26T16:30:11.841" v="9889" actId="2711"/>
          <ac:spMkLst>
            <pc:docMk/>
            <pc:sldMk cId="3863138252" sldId="275"/>
            <ac:spMk id="4" creationId="{DD968840-B6D3-A1A3-BFA3-E38EF3E391AC}"/>
          </ac:spMkLst>
        </pc:spChg>
        <pc:picChg chg="add mod">
          <ac:chgData name="Anil Salgotra" userId="cee2cdf2ac56ac31" providerId="LiveId" clId="{BC24C763-3733-4FA4-A4B5-85B8C8366C99}" dt="2023-04-27T03:48:38.291" v="9917"/>
          <ac:picMkLst>
            <pc:docMk/>
            <pc:sldMk cId="3863138252" sldId="275"/>
            <ac:picMk id="3" creationId="{AE092490-F20C-66A2-C647-223CF7FE755B}"/>
          </ac:picMkLst>
        </pc:picChg>
        <pc:picChg chg="add mod">
          <ac:chgData name="Anil Salgotra" userId="cee2cdf2ac56ac31" providerId="LiveId" clId="{BC24C763-3733-4FA4-A4B5-85B8C8366C99}" dt="2023-04-27T03:48:38.291" v="9917"/>
          <ac:picMkLst>
            <pc:docMk/>
            <pc:sldMk cId="3863138252" sldId="275"/>
            <ac:picMk id="5" creationId="{794571A5-2D97-7085-BD65-C2FF896EE7C1}"/>
          </ac:picMkLst>
        </pc:picChg>
      </pc:sldChg>
      <pc:sldChg chg="addSp delSp modSp new del mod">
        <pc:chgData name="Anil Salgotra" userId="cee2cdf2ac56ac31" providerId="LiveId" clId="{BC24C763-3733-4FA4-A4B5-85B8C8366C99}" dt="2023-04-26T08:22:28.738" v="4768" actId="2696"/>
        <pc:sldMkLst>
          <pc:docMk/>
          <pc:sldMk cId="241875526" sldId="276"/>
        </pc:sldMkLst>
        <pc:spChg chg="del">
          <ac:chgData name="Anil Salgotra" userId="cee2cdf2ac56ac31" providerId="LiveId" clId="{BC24C763-3733-4FA4-A4B5-85B8C8366C99}" dt="2023-04-26T08:13:33.718" v="4488"/>
          <ac:spMkLst>
            <pc:docMk/>
            <pc:sldMk cId="241875526" sldId="276"/>
            <ac:spMk id="3" creationId="{6CB3022E-2632-F0CE-FC52-0846043956A0}"/>
          </ac:spMkLst>
        </pc:spChg>
        <pc:spChg chg="add mod">
          <ac:chgData name="Anil Salgotra" userId="cee2cdf2ac56ac31" providerId="LiveId" clId="{BC24C763-3733-4FA4-A4B5-85B8C8366C99}" dt="2023-04-26T08:20:16.031" v="4660" actId="21"/>
          <ac:spMkLst>
            <pc:docMk/>
            <pc:sldMk cId="241875526" sldId="276"/>
            <ac:spMk id="4" creationId="{2A5DFAF5-13B4-85D6-CFA8-DDEFC531FA89}"/>
          </ac:spMkLst>
        </pc:spChg>
      </pc:sldChg>
      <pc:sldChg chg="addSp delSp modSp new mod">
        <pc:chgData name="Anil Salgotra" userId="cee2cdf2ac56ac31" providerId="LiveId" clId="{BC24C763-3733-4FA4-A4B5-85B8C8366C99}" dt="2023-04-27T03:48:40.381" v="9918"/>
        <pc:sldMkLst>
          <pc:docMk/>
          <pc:sldMk cId="3074536288" sldId="277"/>
        </pc:sldMkLst>
        <pc:spChg chg="mod">
          <ac:chgData name="Anil Salgotra" userId="cee2cdf2ac56ac31" providerId="LiveId" clId="{BC24C763-3733-4FA4-A4B5-85B8C8366C99}" dt="2023-04-26T16:30:10.514" v="9882" actId="14100"/>
          <ac:spMkLst>
            <pc:docMk/>
            <pc:sldMk cId="3074536288" sldId="277"/>
            <ac:spMk id="2" creationId="{108E17E6-04CD-DDCE-FBD5-EB824D183402}"/>
          </ac:spMkLst>
        </pc:spChg>
        <pc:spChg chg="del">
          <ac:chgData name="Anil Salgotra" userId="cee2cdf2ac56ac31" providerId="LiveId" clId="{BC24C763-3733-4FA4-A4B5-85B8C8366C99}" dt="2023-04-26T08:14:39.069" v="4490"/>
          <ac:spMkLst>
            <pc:docMk/>
            <pc:sldMk cId="3074536288" sldId="277"/>
            <ac:spMk id="3" creationId="{71C5470F-EA7B-29C6-C757-B50CFFF638B4}"/>
          </ac:spMkLst>
        </pc:spChg>
        <pc:spChg chg="add mod">
          <ac:chgData name="Anil Salgotra" userId="cee2cdf2ac56ac31" providerId="LiveId" clId="{BC24C763-3733-4FA4-A4B5-85B8C8366C99}" dt="2023-04-26T16:30:10.134" v="9880" actId="1035"/>
          <ac:spMkLst>
            <pc:docMk/>
            <pc:sldMk cId="3074536288" sldId="277"/>
            <ac:spMk id="4" creationId="{45A3A1BA-3EB1-E064-F5EC-B23B7256DD38}"/>
          </ac:spMkLst>
        </pc:spChg>
        <pc:picChg chg="add mod">
          <ac:chgData name="Anil Salgotra" userId="cee2cdf2ac56ac31" providerId="LiveId" clId="{BC24C763-3733-4FA4-A4B5-85B8C8366C99}" dt="2023-04-27T03:48:40.381" v="9918"/>
          <ac:picMkLst>
            <pc:docMk/>
            <pc:sldMk cId="3074536288" sldId="277"/>
            <ac:picMk id="3" creationId="{E9518AFA-A07C-0FC2-8B69-B98ABBF00E20}"/>
          </ac:picMkLst>
        </pc:picChg>
        <pc:picChg chg="add mod">
          <ac:chgData name="Anil Salgotra" userId="cee2cdf2ac56ac31" providerId="LiveId" clId="{BC24C763-3733-4FA4-A4B5-85B8C8366C99}" dt="2023-04-27T03:48:40.381" v="9918"/>
          <ac:picMkLst>
            <pc:docMk/>
            <pc:sldMk cId="3074536288" sldId="277"/>
            <ac:picMk id="5" creationId="{F89B4D1E-AF7C-F599-68F4-F23F868A5D4B}"/>
          </ac:picMkLst>
        </pc:picChg>
      </pc:sldChg>
      <pc:sldChg chg="addSp delSp modSp new del mod">
        <pc:chgData name="Anil Salgotra" userId="cee2cdf2ac56ac31" providerId="LiveId" clId="{BC24C763-3733-4FA4-A4B5-85B8C8366C99}" dt="2023-04-26T08:28:25.866" v="5165" actId="2696"/>
        <pc:sldMkLst>
          <pc:docMk/>
          <pc:sldMk cId="1598899856" sldId="278"/>
        </pc:sldMkLst>
        <pc:spChg chg="del">
          <ac:chgData name="Anil Salgotra" userId="cee2cdf2ac56ac31" providerId="LiveId" clId="{BC24C763-3733-4FA4-A4B5-85B8C8366C99}" dt="2023-04-26T08:14:56.167" v="4492"/>
          <ac:spMkLst>
            <pc:docMk/>
            <pc:sldMk cId="1598899856" sldId="278"/>
            <ac:spMk id="3" creationId="{4739A2E7-23D1-FB96-CEE2-BEE7A45EB771}"/>
          </ac:spMkLst>
        </pc:spChg>
        <pc:spChg chg="add mod">
          <ac:chgData name="Anil Salgotra" userId="cee2cdf2ac56ac31" providerId="LiveId" clId="{BC24C763-3733-4FA4-A4B5-85B8C8366C99}" dt="2023-04-26T08:27:26.161" v="5077" actId="21"/>
          <ac:spMkLst>
            <pc:docMk/>
            <pc:sldMk cId="1598899856" sldId="278"/>
            <ac:spMk id="4" creationId="{17D6A91C-12C2-B871-A747-3BAEF408776E}"/>
          </ac:spMkLst>
        </pc:spChg>
      </pc:sldChg>
      <pc:sldChg chg="addSp delSp modSp new del mod">
        <pc:chgData name="Anil Salgotra" userId="cee2cdf2ac56ac31" providerId="LiveId" clId="{BC24C763-3733-4FA4-A4B5-85B8C8366C99}" dt="2023-04-26T08:28:43.990" v="5167" actId="2696"/>
        <pc:sldMkLst>
          <pc:docMk/>
          <pc:sldMk cId="2643566925" sldId="279"/>
        </pc:sldMkLst>
        <pc:spChg chg="del">
          <ac:chgData name="Anil Salgotra" userId="cee2cdf2ac56ac31" providerId="LiveId" clId="{BC24C763-3733-4FA4-A4B5-85B8C8366C99}" dt="2023-04-26T08:15:10.124" v="4494"/>
          <ac:spMkLst>
            <pc:docMk/>
            <pc:sldMk cId="2643566925" sldId="279"/>
            <ac:spMk id="3" creationId="{86ED79DA-0ABC-C26D-4AAB-0715F7240D3C}"/>
          </ac:spMkLst>
        </pc:spChg>
        <pc:spChg chg="add mod">
          <ac:chgData name="Anil Salgotra" userId="cee2cdf2ac56ac31" providerId="LiveId" clId="{BC24C763-3733-4FA4-A4B5-85B8C8366C99}" dt="2023-04-26T08:28:39.797" v="5166" actId="20577"/>
          <ac:spMkLst>
            <pc:docMk/>
            <pc:sldMk cId="2643566925" sldId="279"/>
            <ac:spMk id="4" creationId="{4F441B83-0CAE-8398-98AF-B2228E4F8704}"/>
          </ac:spMkLst>
        </pc:spChg>
      </pc:sldChg>
      <pc:sldChg chg="addSp delSp modSp new mod">
        <pc:chgData name="Anil Salgotra" userId="cee2cdf2ac56ac31" providerId="LiveId" clId="{BC24C763-3733-4FA4-A4B5-85B8C8366C99}" dt="2023-04-27T03:48:43.234" v="9919"/>
        <pc:sldMkLst>
          <pc:docMk/>
          <pc:sldMk cId="981291084" sldId="280"/>
        </pc:sldMkLst>
        <pc:spChg chg="mod">
          <ac:chgData name="Anil Salgotra" userId="cee2cdf2ac56ac31" providerId="LiveId" clId="{BC24C763-3733-4FA4-A4B5-85B8C8366C99}" dt="2023-04-26T16:12:20.583" v="9442"/>
          <ac:spMkLst>
            <pc:docMk/>
            <pc:sldMk cId="981291084" sldId="280"/>
            <ac:spMk id="2" creationId="{5ACA2F54-3B98-D143-7E32-937CACF232FB}"/>
          </ac:spMkLst>
        </pc:spChg>
        <pc:spChg chg="del">
          <ac:chgData name="Anil Salgotra" userId="cee2cdf2ac56ac31" providerId="LiveId" clId="{BC24C763-3733-4FA4-A4B5-85B8C8366C99}" dt="2023-04-26T08:15:26.366" v="4496"/>
          <ac:spMkLst>
            <pc:docMk/>
            <pc:sldMk cId="981291084" sldId="280"/>
            <ac:spMk id="3" creationId="{A6E6A0BE-04AB-EEF7-5BB3-A70ED9ED10BA}"/>
          </ac:spMkLst>
        </pc:spChg>
        <pc:spChg chg="add mod">
          <ac:chgData name="Anil Salgotra" userId="cee2cdf2ac56ac31" providerId="LiveId" clId="{BC24C763-3733-4FA4-A4B5-85B8C8366C99}" dt="2023-04-26T08:34:28.029" v="5539" actId="20577"/>
          <ac:spMkLst>
            <pc:docMk/>
            <pc:sldMk cId="981291084" sldId="280"/>
            <ac:spMk id="4" creationId="{1E9EF701-82C3-89D8-6249-800BB0ED524F}"/>
          </ac:spMkLst>
        </pc:spChg>
        <pc:picChg chg="add mod">
          <ac:chgData name="Anil Salgotra" userId="cee2cdf2ac56ac31" providerId="LiveId" clId="{BC24C763-3733-4FA4-A4B5-85B8C8366C99}" dt="2023-04-27T03:48:43.234" v="9919"/>
          <ac:picMkLst>
            <pc:docMk/>
            <pc:sldMk cId="981291084" sldId="280"/>
            <ac:picMk id="3" creationId="{40277B6E-8A19-9CC6-869D-89DE041C20B6}"/>
          </ac:picMkLst>
        </pc:picChg>
        <pc:picChg chg="add mod">
          <ac:chgData name="Anil Salgotra" userId="cee2cdf2ac56ac31" providerId="LiveId" clId="{BC24C763-3733-4FA4-A4B5-85B8C8366C99}" dt="2023-04-27T03:48:43.234" v="9919"/>
          <ac:picMkLst>
            <pc:docMk/>
            <pc:sldMk cId="981291084" sldId="280"/>
            <ac:picMk id="5" creationId="{89A8A9D8-5F1A-A7F5-832F-D4DE6F620359}"/>
          </ac:picMkLst>
        </pc:picChg>
      </pc:sldChg>
      <pc:sldChg chg="addSp delSp modSp new del mod">
        <pc:chgData name="Anil Salgotra" userId="cee2cdf2ac56ac31" providerId="LiveId" clId="{BC24C763-3733-4FA4-A4B5-85B8C8366C99}" dt="2023-04-26T08:34:32.493" v="5540" actId="2696"/>
        <pc:sldMkLst>
          <pc:docMk/>
          <pc:sldMk cId="45223990" sldId="281"/>
        </pc:sldMkLst>
        <pc:spChg chg="mod">
          <ac:chgData name="Anil Salgotra" userId="cee2cdf2ac56ac31" providerId="LiveId" clId="{BC24C763-3733-4FA4-A4B5-85B8C8366C99}" dt="2023-04-26T08:29:22.450" v="5186"/>
          <ac:spMkLst>
            <pc:docMk/>
            <pc:sldMk cId="45223990" sldId="281"/>
            <ac:spMk id="2" creationId="{A9AEB619-9E5B-051F-967B-96FFEA4477EF}"/>
          </ac:spMkLst>
        </pc:spChg>
        <pc:spChg chg="del">
          <ac:chgData name="Anil Salgotra" userId="cee2cdf2ac56ac31" providerId="LiveId" clId="{BC24C763-3733-4FA4-A4B5-85B8C8366C99}" dt="2023-04-26T08:15:41.075" v="4498"/>
          <ac:spMkLst>
            <pc:docMk/>
            <pc:sldMk cId="45223990" sldId="281"/>
            <ac:spMk id="3" creationId="{3381D73E-4B93-B23D-6777-C617C859699E}"/>
          </ac:spMkLst>
        </pc:spChg>
        <pc:spChg chg="add mod">
          <ac:chgData name="Anil Salgotra" userId="cee2cdf2ac56ac31" providerId="LiveId" clId="{BC24C763-3733-4FA4-A4B5-85B8C8366C99}" dt="2023-04-26T08:33:52.766" v="5483" actId="21"/>
          <ac:spMkLst>
            <pc:docMk/>
            <pc:sldMk cId="45223990" sldId="281"/>
            <ac:spMk id="4" creationId="{93AAE48C-D97E-17C2-FE93-2481561ECC30}"/>
          </ac:spMkLst>
        </pc:spChg>
      </pc:sldChg>
      <pc:sldChg chg="addSp delSp modSp new del mod">
        <pc:chgData name="Anil Salgotra" userId="cee2cdf2ac56ac31" providerId="LiveId" clId="{BC24C763-3733-4FA4-A4B5-85B8C8366C99}" dt="2023-04-26T08:53:55.344" v="5966" actId="2696"/>
        <pc:sldMkLst>
          <pc:docMk/>
          <pc:sldMk cId="1388078310" sldId="282"/>
        </pc:sldMkLst>
        <pc:spChg chg="mod">
          <ac:chgData name="Anil Salgotra" userId="cee2cdf2ac56ac31" providerId="LiveId" clId="{BC24C763-3733-4FA4-A4B5-85B8C8366C99}" dt="2023-04-26T08:29:25.751" v="5187"/>
          <ac:spMkLst>
            <pc:docMk/>
            <pc:sldMk cId="1388078310" sldId="282"/>
            <ac:spMk id="2" creationId="{C205DEB6-61D2-0DD3-E0C9-2BC769D94AD0}"/>
          </ac:spMkLst>
        </pc:spChg>
        <pc:spChg chg="del">
          <ac:chgData name="Anil Salgotra" userId="cee2cdf2ac56ac31" providerId="LiveId" clId="{BC24C763-3733-4FA4-A4B5-85B8C8366C99}" dt="2023-04-26T08:15:57.593" v="4500"/>
          <ac:spMkLst>
            <pc:docMk/>
            <pc:sldMk cId="1388078310" sldId="282"/>
            <ac:spMk id="3" creationId="{4D135504-F095-F091-233E-EFDFF3C2681F}"/>
          </ac:spMkLst>
        </pc:spChg>
        <pc:picChg chg="add mod">
          <ac:chgData name="Anil Salgotra" userId="cee2cdf2ac56ac31" providerId="LiveId" clId="{BC24C763-3733-4FA4-A4B5-85B8C8366C99}" dt="2023-04-26T08:34:41.155" v="5542" actId="14100"/>
          <ac:picMkLst>
            <pc:docMk/>
            <pc:sldMk cId="1388078310" sldId="282"/>
            <ac:picMk id="4" creationId="{670355DA-2FFD-6895-1A3C-2C73132C683A}"/>
          </ac:picMkLst>
        </pc:picChg>
      </pc:sldChg>
      <pc:sldChg chg="addSp delSp modSp new del mod">
        <pc:chgData name="Anil Salgotra" userId="cee2cdf2ac56ac31" providerId="LiveId" clId="{BC24C763-3733-4FA4-A4B5-85B8C8366C99}" dt="2023-04-26T09:11:32.307" v="6556" actId="47"/>
        <pc:sldMkLst>
          <pc:docMk/>
          <pc:sldMk cId="3767590022" sldId="283"/>
        </pc:sldMkLst>
        <pc:spChg chg="mod">
          <ac:chgData name="Anil Salgotra" userId="cee2cdf2ac56ac31" providerId="LiveId" clId="{BC24C763-3733-4FA4-A4B5-85B8C8366C99}" dt="2023-04-26T08:29:30.516" v="5188"/>
          <ac:spMkLst>
            <pc:docMk/>
            <pc:sldMk cId="3767590022" sldId="283"/>
            <ac:spMk id="2" creationId="{8C7BEF0C-8A67-EF51-39E7-B4B89AFA16F2}"/>
          </ac:spMkLst>
        </pc:spChg>
        <pc:spChg chg="del">
          <ac:chgData name="Anil Salgotra" userId="cee2cdf2ac56ac31" providerId="LiveId" clId="{BC24C763-3733-4FA4-A4B5-85B8C8366C99}" dt="2023-04-26T08:16:15.795" v="4502"/>
          <ac:spMkLst>
            <pc:docMk/>
            <pc:sldMk cId="3767590022" sldId="283"/>
            <ac:spMk id="3" creationId="{B267F661-1FCB-8770-8AD3-8661D38AAD3B}"/>
          </ac:spMkLst>
        </pc:spChg>
        <pc:spChg chg="add mod">
          <ac:chgData name="Anil Salgotra" userId="cee2cdf2ac56ac31" providerId="LiveId" clId="{BC24C763-3733-4FA4-A4B5-85B8C8366C99}" dt="2023-04-26T08:36:19.810" v="5543" actId="20577"/>
          <ac:spMkLst>
            <pc:docMk/>
            <pc:sldMk cId="3767590022" sldId="283"/>
            <ac:spMk id="4" creationId="{DB40637D-706F-BE84-5C22-55139141326F}"/>
          </ac:spMkLst>
        </pc:spChg>
      </pc:sldChg>
      <pc:sldChg chg="addSp delSp modSp new mod">
        <pc:chgData name="Anil Salgotra" userId="cee2cdf2ac56ac31" providerId="LiveId" clId="{BC24C763-3733-4FA4-A4B5-85B8C8366C99}" dt="2023-04-27T03:48:45.516" v="9920"/>
        <pc:sldMkLst>
          <pc:docMk/>
          <pc:sldMk cId="1754572286" sldId="284"/>
        </pc:sldMkLst>
        <pc:spChg chg="mod">
          <ac:chgData name="Anil Salgotra" userId="cee2cdf2ac56ac31" providerId="LiveId" clId="{BC24C763-3733-4FA4-A4B5-85B8C8366C99}" dt="2023-04-26T16:30:08.785" v="9873" actId="14100"/>
          <ac:spMkLst>
            <pc:docMk/>
            <pc:sldMk cId="1754572286" sldId="284"/>
            <ac:spMk id="2" creationId="{FDC63913-CA56-936C-4923-F552A019A951}"/>
          </ac:spMkLst>
        </pc:spChg>
        <pc:spChg chg="del">
          <ac:chgData name="Anil Salgotra" userId="cee2cdf2ac56ac31" providerId="LiveId" clId="{BC24C763-3733-4FA4-A4B5-85B8C8366C99}" dt="2023-04-26T08:40:03.327" v="5611"/>
          <ac:spMkLst>
            <pc:docMk/>
            <pc:sldMk cId="1754572286" sldId="284"/>
            <ac:spMk id="3" creationId="{07C4AF4F-E454-EF83-4306-C31D64C85E9E}"/>
          </ac:spMkLst>
        </pc:spChg>
        <pc:spChg chg="add del mod">
          <ac:chgData name="Anil Salgotra" userId="cee2cdf2ac56ac31" providerId="LiveId" clId="{BC24C763-3733-4FA4-A4B5-85B8C8366C99}" dt="2023-04-26T16:09:45.815" v="9231"/>
          <ac:spMkLst>
            <pc:docMk/>
            <pc:sldMk cId="1754572286" sldId="284"/>
            <ac:spMk id="5" creationId="{4F387FB4-B585-4409-F2E6-839553D9532A}"/>
          </ac:spMkLst>
        </pc:spChg>
        <pc:picChg chg="add mod">
          <ac:chgData name="Anil Salgotra" userId="cee2cdf2ac56ac31" providerId="LiveId" clId="{BC24C763-3733-4FA4-A4B5-85B8C8366C99}" dt="2023-04-27T03:48:45.516" v="9920"/>
          <ac:picMkLst>
            <pc:docMk/>
            <pc:sldMk cId="1754572286" sldId="284"/>
            <ac:picMk id="3" creationId="{6772FA5B-33AF-5074-F76B-03AB7D4DF82E}"/>
          </ac:picMkLst>
        </pc:picChg>
        <pc:picChg chg="add mod">
          <ac:chgData name="Anil Salgotra" userId="cee2cdf2ac56ac31" providerId="LiveId" clId="{BC24C763-3733-4FA4-A4B5-85B8C8366C99}" dt="2023-04-27T03:48:45.516" v="9920"/>
          <ac:picMkLst>
            <pc:docMk/>
            <pc:sldMk cId="1754572286" sldId="284"/>
            <ac:picMk id="4" creationId="{3CF019C7-6E82-918B-47FF-98CF25AE281F}"/>
          </ac:picMkLst>
        </pc:picChg>
        <pc:picChg chg="add del mod">
          <ac:chgData name="Anil Salgotra" userId="cee2cdf2ac56ac31" providerId="LiveId" clId="{BC24C763-3733-4FA4-A4B5-85B8C8366C99}" dt="2023-04-26T16:09:36.466" v="9229" actId="478"/>
          <ac:picMkLst>
            <pc:docMk/>
            <pc:sldMk cId="1754572286" sldId="284"/>
            <ac:picMk id="4" creationId="{472FE134-33D2-C37E-D67F-C0D4EF8E1DDF}"/>
          </ac:picMkLst>
        </pc:picChg>
        <pc:picChg chg="add mod">
          <ac:chgData name="Anil Salgotra" userId="cee2cdf2ac56ac31" providerId="LiveId" clId="{BC24C763-3733-4FA4-A4B5-85B8C8366C99}" dt="2023-04-26T16:11:04.711" v="9428" actId="208"/>
          <ac:picMkLst>
            <pc:docMk/>
            <pc:sldMk cId="1754572286" sldId="284"/>
            <ac:picMk id="6" creationId="{B9149BF0-665E-57EE-AA7A-583CE0AD4642}"/>
          </ac:picMkLst>
        </pc:picChg>
        <pc:picChg chg="add mod">
          <ac:chgData name="Anil Salgotra" userId="cee2cdf2ac56ac31" providerId="LiveId" clId="{BC24C763-3733-4FA4-A4B5-85B8C8366C99}" dt="2023-04-26T16:11:16.201" v="9439" actId="14100"/>
          <ac:picMkLst>
            <pc:docMk/>
            <pc:sldMk cId="1754572286" sldId="284"/>
            <ac:picMk id="7" creationId="{566FCDCE-7C39-7D87-99BC-106746122C12}"/>
          </ac:picMkLst>
        </pc:picChg>
      </pc:sldChg>
      <pc:sldChg chg="addSp modSp new mod">
        <pc:chgData name="Anil Salgotra" userId="cee2cdf2ac56ac31" providerId="LiveId" clId="{BC24C763-3733-4FA4-A4B5-85B8C8366C99}" dt="2023-04-27T08:53:21.037" v="10437" actId="20577"/>
        <pc:sldMkLst>
          <pc:docMk/>
          <pc:sldMk cId="3854247549" sldId="285"/>
        </pc:sldMkLst>
        <pc:spChg chg="mod">
          <ac:chgData name="Anil Salgotra" userId="cee2cdf2ac56ac31" providerId="LiveId" clId="{BC24C763-3733-4FA4-A4B5-85B8C8366C99}" dt="2023-04-26T08:56:29.644" v="5986" actId="20577"/>
          <ac:spMkLst>
            <pc:docMk/>
            <pc:sldMk cId="3854247549" sldId="285"/>
            <ac:spMk id="2" creationId="{04ABCEFE-4FA8-455D-1649-79227F2F0628}"/>
          </ac:spMkLst>
        </pc:spChg>
        <pc:spChg chg="mod">
          <ac:chgData name="Anil Salgotra" userId="cee2cdf2ac56ac31" providerId="LiveId" clId="{BC24C763-3733-4FA4-A4B5-85B8C8366C99}" dt="2023-04-27T08:53:21.037" v="10437" actId="20577"/>
          <ac:spMkLst>
            <pc:docMk/>
            <pc:sldMk cId="3854247549" sldId="285"/>
            <ac:spMk id="3" creationId="{D9CE5CA1-078A-AD52-AA19-1CEC6766FAB8}"/>
          </ac:spMkLst>
        </pc:spChg>
        <pc:picChg chg="add mod">
          <ac:chgData name="Anil Salgotra" userId="cee2cdf2ac56ac31" providerId="LiveId" clId="{BC24C763-3733-4FA4-A4B5-85B8C8366C99}" dt="2023-04-27T03:48:47.792" v="9921"/>
          <ac:picMkLst>
            <pc:docMk/>
            <pc:sldMk cId="3854247549" sldId="285"/>
            <ac:picMk id="4" creationId="{5C0739E1-4239-FDA6-967C-36EED8811C51}"/>
          </ac:picMkLst>
        </pc:picChg>
        <pc:picChg chg="add mod">
          <ac:chgData name="Anil Salgotra" userId="cee2cdf2ac56ac31" providerId="LiveId" clId="{BC24C763-3733-4FA4-A4B5-85B8C8366C99}" dt="2023-04-27T03:48:47.792" v="9921"/>
          <ac:picMkLst>
            <pc:docMk/>
            <pc:sldMk cId="3854247549" sldId="285"/>
            <ac:picMk id="5" creationId="{18DA6003-3B58-4D4B-D037-01A1FD6118B0}"/>
          </ac:picMkLst>
        </pc:picChg>
      </pc:sldChg>
      <pc:sldChg chg="addSp modSp new mod">
        <pc:chgData name="Anil Salgotra" userId="cee2cdf2ac56ac31" providerId="LiveId" clId="{BC24C763-3733-4FA4-A4B5-85B8C8366C99}" dt="2023-04-27T03:55:45.715" v="10226" actId="123"/>
        <pc:sldMkLst>
          <pc:docMk/>
          <pc:sldMk cId="2825216220" sldId="286"/>
        </pc:sldMkLst>
        <pc:spChg chg="mod">
          <ac:chgData name="Anil Salgotra" userId="cee2cdf2ac56ac31" providerId="LiveId" clId="{BC24C763-3733-4FA4-A4B5-85B8C8366C99}" dt="2023-04-26T16:12:20.583" v="9442"/>
          <ac:spMkLst>
            <pc:docMk/>
            <pc:sldMk cId="2825216220" sldId="286"/>
            <ac:spMk id="2" creationId="{7027E865-5C5A-CECB-854C-082F90439CAF}"/>
          </ac:spMkLst>
        </pc:spChg>
        <pc:spChg chg="mod">
          <ac:chgData name="Anil Salgotra" userId="cee2cdf2ac56ac31" providerId="LiveId" clId="{BC24C763-3733-4FA4-A4B5-85B8C8366C99}" dt="2023-04-27T03:55:45.715" v="10226" actId="123"/>
          <ac:spMkLst>
            <pc:docMk/>
            <pc:sldMk cId="2825216220" sldId="286"/>
            <ac:spMk id="3" creationId="{494EB6D9-A4FC-497A-990B-695F04DD0023}"/>
          </ac:spMkLst>
        </pc:spChg>
        <pc:picChg chg="add mod">
          <ac:chgData name="Anil Salgotra" userId="cee2cdf2ac56ac31" providerId="LiveId" clId="{BC24C763-3733-4FA4-A4B5-85B8C8366C99}" dt="2023-04-27T03:48:52.220" v="9923"/>
          <ac:picMkLst>
            <pc:docMk/>
            <pc:sldMk cId="2825216220" sldId="286"/>
            <ac:picMk id="4" creationId="{97D0817A-F284-9922-E15B-CC40243F6913}"/>
          </ac:picMkLst>
        </pc:picChg>
        <pc:picChg chg="add mod">
          <ac:chgData name="Anil Salgotra" userId="cee2cdf2ac56ac31" providerId="LiveId" clId="{BC24C763-3733-4FA4-A4B5-85B8C8366C99}" dt="2023-04-27T03:48:52.220" v="9923"/>
          <ac:picMkLst>
            <pc:docMk/>
            <pc:sldMk cId="2825216220" sldId="286"/>
            <ac:picMk id="5" creationId="{667C4260-63D8-E989-2D53-7D743AD40318}"/>
          </ac:picMkLst>
        </pc:picChg>
      </pc:sldChg>
      <pc:sldChg chg="addSp delSp modSp new mod">
        <pc:chgData name="Anil Salgotra" userId="cee2cdf2ac56ac31" providerId="LiveId" clId="{BC24C763-3733-4FA4-A4B5-85B8C8366C99}" dt="2023-04-27T03:48:54.746" v="9924"/>
        <pc:sldMkLst>
          <pc:docMk/>
          <pc:sldMk cId="576483732" sldId="287"/>
        </pc:sldMkLst>
        <pc:spChg chg="mod">
          <ac:chgData name="Anil Salgotra" userId="cee2cdf2ac56ac31" providerId="LiveId" clId="{BC24C763-3733-4FA4-A4B5-85B8C8366C99}" dt="2023-04-26T16:12:20.583" v="9442"/>
          <ac:spMkLst>
            <pc:docMk/>
            <pc:sldMk cId="576483732" sldId="287"/>
            <ac:spMk id="2" creationId="{58C11966-7B31-9530-C895-E9669259D892}"/>
          </ac:spMkLst>
        </pc:spChg>
        <pc:spChg chg="del">
          <ac:chgData name="Anil Salgotra" userId="cee2cdf2ac56ac31" providerId="LiveId" clId="{BC24C763-3733-4FA4-A4B5-85B8C8366C99}" dt="2023-04-26T08:44:18.642" v="5665"/>
          <ac:spMkLst>
            <pc:docMk/>
            <pc:sldMk cId="576483732" sldId="287"/>
            <ac:spMk id="3" creationId="{137B356E-9AEC-C2B8-A370-A38AA1650A57}"/>
          </ac:spMkLst>
        </pc:spChg>
        <pc:picChg chg="add mod">
          <ac:chgData name="Anil Salgotra" userId="cee2cdf2ac56ac31" providerId="LiveId" clId="{BC24C763-3733-4FA4-A4B5-85B8C8366C99}" dt="2023-04-27T03:48:54.746" v="9924"/>
          <ac:picMkLst>
            <pc:docMk/>
            <pc:sldMk cId="576483732" sldId="287"/>
            <ac:picMk id="3" creationId="{361DB05B-07D5-FF54-8D91-21CA18F15984}"/>
          </ac:picMkLst>
        </pc:picChg>
        <pc:picChg chg="add mod">
          <ac:chgData name="Anil Salgotra" userId="cee2cdf2ac56ac31" providerId="LiveId" clId="{BC24C763-3733-4FA4-A4B5-85B8C8366C99}" dt="2023-04-26T16:12:20.583" v="9442"/>
          <ac:picMkLst>
            <pc:docMk/>
            <pc:sldMk cId="576483732" sldId="287"/>
            <ac:picMk id="4" creationId="{AA2E1315-0862-3BCA-B8F3-D5FFD910568C}"/>
          </ac:picMkLst>
        </pc:picChg>
        <pc:picChg chg="add mod">
          <ac:chgData name="Anil Salgotra" userId="cee2cdf2ac56ac31" providerId="LiveId" clId="{BC24C763-3733-4FA4-A4B5-85B8C8366C99}" dt="2023-04-27T03:48:54.746" v="9924"/>
          <ac:picMkLst>
            <pc:docMk/>
            <pc:sldMk cId="576483732" sldId="287"/>
            <ac:picMk id="5" creationId="{18893CA5-5A56-FDB7-B70D-3F991EAA8DED}"/>
          </ac:picMkLst>
        </pc:picChg>
      </pc:sldChg>
      <pc:sldChg chg="addSp modSp new mod">
        <pc:chgData name="Anil Salgotra" userId="cee2cdf2ac56ac31" providerId="LiveId" clId="{BC24C763-3733-4FA4-A4B5-85B8C8366C99}" dt="2023-04-27T03:55:58.488" v="10227" actId="123"/>
        <pc:sldMkLst>
          <pc:docMk/>
          <pc:sldMk cId="2478996664" sldId="288"/>
        </pc:sldMkLst>
        <pc:spChg chg="mod">
          <ac:chgData name="Anil Salgotra" userId="cee2cdf2ac56ac31" providerId="LiveId" clId="{BC24C763-3733-4FA4-A4B5-85B8C8366C99}" dt="2023-04-26T16:12:20.583" v="9442"/>
          <ac:spMkLst>
            <pc:docMk/>
            <pc:sldMk cId="2478996664" sldId="288"/>
            <ac:spMk id="2" creationId="{C4BD5E2D-BE56-1753-CC70-C749DE147BD0}"/>
          </ac:spMkLst>
        </pc:spChg>
        <pc:spChg chg="mod">
          <ac:chgData name="Anil Salgotra" userId="cee2cdf2ac56ac31" providerId="LiveId" clId="{BC24C763-3733-4FA4-A4B5-85B8C8366C99}" dt="2023-04-27T03:55:58.488" v="10227" actId="123"/>
          <ac:spMkLst>
            <pc:docMk/>
            <pc:sldMk cId="2478996664" sldId="288"/>
            <ac:spMk id="3" creationId="{093FAF1D-43E2-4D18-98B0-D13BA344FBB2}"/>
          </ac:spMkLst>
        </pc:spChg>
        <pc:picChg chg="add mod">
          <ac:chgData name="Anil Salgotra" userId="cee2cdf2ac56ac31" providerId="LiveId" clId="{BC24C763-3733-4FA4-A4B5-85B8C8366C99}" dt="2023-04-27T03:48:56.679" v="9925"/>
          <ac:picMkLst>
            <pc:docMk/>
            <pc:sldMk cId="2478996664" sldId="288"/>
            <ac:picMk id="4" creationId="{0D6D4E0D-E41B-E85A-C71D-7AE9551A0179}"/>
          </ac:picMkLst>
        </pc:picChg>
        <pc:picChg chg="add mod">
          <ac:chgData name="Anil Salgotra" userId="cee2cdf2ac56ac31" providerId="LiveId" clId="{BC24C763-3733-4FA4-A4B5-85B8C8366C99}" dt="2023-04-27T03:48:56.679" v="9925"/>
          <ac:picMkLst>
            <pc:docMk/>
            <pc:sldMk cId="2478996664" sldId="288"/>
            <ac:picMk id="5" creationId="{F74EC34E-8D46-83FC-2298-B5EAB70F7250}"/>
          </ac:picMkLst>
        </pc:picChg>
      </pc:sldChg>
      <pc:sldChg chg="addSp modSp new mod">
        <pc:chgData name="Anil Salgotra" userId="cee2cdf2ac56ac31" providerId="LiveId" clId="{BC24C763-3733-4FA4-A4B5-85B8C8366C99}" dt="2023-04-27T03:48:59.680" v="9926"/>
        <pc:sldMkLst>
          <pc:docMk/>
          <pc:sldMk cId="466036132" sldId="289"/>
        </pc:sldMkLst>
        <pc:spChg chg="mod">
          <ac:chgData name="Anil Salgotra" userId="cee2cdf2ac56ac31" providerId="LiveId" clId="{BC24C763-3733-4FA4-A4B5-85B8C8366C99}" dt="2023-04-26T16:12:20.583" v="9442"/>
          <ac:spMkLst>
            <pc:docMk/>
            <pc:sldMk cId="466036132" sldId="289"/>
            <ac:spMk id="2" creationId="{DE078663-3ABB-1229-6A02-1DAC6D8B61DF}"/>
          </ac:spMkLst>
        </pc:spChg>
        <pc:spChg chg="mod">
          <ac:chgData name="Anil Salgotra" userId="cee2cdf2ac56ac31" providerId="LiveId" clId="{BC24C763-3733-4FA4-A4B5-85B8C8366C99}" dt="2023-04-26T16:12:20.583" v="9442"/>
          <ac:spMkLst>
            <pc:docMk/>
            <pc:sldMk cId="466036132" sldId="289"/>
            <ac:spMk id="3" creationId="{38769D44-F848-BB9B-BA01-12504D07F252}"/>
          </ac:spMkLst>
        </pc:spChg>
        <pc:picChg chg="add mod">
          <ac:chgData name="Anil Salgotra" userId="cee2cdf2ac56ac31" providerId="LiveId" clId="{BC24C763-3733-4FA4-A4B5-85B8C8366C99}" dt="2023-04-27T03:48:59.680" v="9926"/>
          <ac:picMkLst>
            <pc:docMk/>
            <pc:sldMk cId="466036132" sldId="289"/>
            <ac:picMk id="4" creationId="{F94F7D47-6EAD-2E82-EF52-B9E25164D2D5}"/>
          </ac:picMkLst>
        </pc:picChg>
        <pc:picChg chg="add mod">
          <ac:chgData name="Anil Salgotra" userId="cee2cdf2ac56ac31" providerId="LiveId" clId="{BC24C763-3733-4FA4-A4B5-85B8C8366C99}" dt="2023-04-27T03:48:59.680" v="9926"/>
          <ac:picMkLst>
            <pc:docMk/>
            <pc:sldMk cId="466036132" sldId="289"/>
            <ac:picMk id="5" creationId="{C341F193-8BF2-880F-FF13-0FB9796A5CEC}"/>
          </ac:picMkLst>
        </pc:picChg>
      </pc:sldChg>
      <pc:sldChg chg="addSp modSp add mod">
        <pc:chgData name="Anil Salgotra" userId="cee2cdf2ac56ac31" providerId="LiveId" clId="{BC24C763-3733-4FA4-A4B5-85B8C8366C99}" dt="2023-04-27T03:48:50.319" v="9922"/>
        <pc:sldMkLst>
          <pc:docMk/>
          <pc:sldMk cId="2177796005" sldId="290"/>
        </pc:sldMkLst>
        <pc:spChg chg="mod">
          <ac:chgData name="Anil Salgotra" userId="cee2cdf2ac56ac31" providerId="LiveId" clId="{BC24C763-3733-4FA4-A4B5-85B8C8366C99}" dt="2023-04-26T11:05:07.386" v="8953" actId="27636"/>
          <ac:spMkLst>
            <pc:docMk/>
            <pc:sldMk cId="2177796005" sldId="290"/>
            <ac:spMk id="2" creationId="{04ABCEFE-4FA8-455D-1649-79227F2F0628}"/>
          </ac:spMkLst>
        </pc:spChg>
        <pc:spChg chg="mod">
          <ac:chgData name="Anil Salgotra" userId="cee2cdf2ac56ac31" providerId="LiveId" clId="{BC24C763-3733-4FA4-A4B5-85B8C8366C99}" dt="2023-04-26T16:12:21.020" v="9455" actId="27636"/>
          <ac:spMkLst>
            <pc:docMk/>
            <pc:sldMk cId="2177796005" sldId="290"/>
            <ac:spMk id="3" creationId="{D9CE5CA1-078A-AD52-AA19-1CEC6766FAB8}"/>
          </ac:spMkLst>
        </pc:spChg>
        <pc:picChg chg="add mod">
          <ac:chgData name="Anil Salgotra" userId="cee2cdf2ac56ac31" providerId="LiveId" clId="{BC24C763-3733-4FA4-A4B5-85B8C8366C99}" dt="2023-04-27T03:48:50.319" v="9922"/>
          <ac:picMkLst>
            <pc:docMk/>
            <pc:sldMk cId="2177796005" sldId="290"/>
            <ac:picMk id="4" creationId="{296C899F-D64D-C203-DC0E-7829887DD82A}"/>
          </ac:picMkLst>
        </pc:picChg>
        <pc:picChg chg="add mod">
          <ac:chgData name="Anil Salgotra" userId="cee2cdf2ac56ac31" providerId="LiveId" clId="{BC24C763-3733-4FA4-A4B5-85B8C8366C99}" dt="2023-04-27T03:48:50.319" v="9922"/>
          <ac:picMkLst>
            <pc:docMk/>
            <pc:sldMk cId="2177796005" sldId="290"/>
            <ac:picMk id="5" creationId="{23B46BF6-AC2E-2F8A-881D-FD92496BBCAC}"/>
          </ac:picMkLst>
        </pc:picChg>
      </pc:sldChg>
      <pc:sldChg chg="addSp modSp new mod">
        <pc:chgData name="Anil Salgotra" userId="cee2cdf2ac56ac31" providerId="LiveId" clId="{BC24C763-3733-4FA4-A4B5-85B8C8366C99}" dt="2023-04-27T04:54:06.415" v="10287" actId="6549"/>
        <pc:sldMkLst>
          <pc:docMk/>
          <pc:sldMk cId="951901890" sldId="291"/>
        </pc:sldMkLst>
        <pc:spChg chg="mod">
          <ac:chgData name="Anil Salgotra" userId="cee2cdf2ac56ac31" providerId="LiveId" clId="{BC24C763-3733-4FA4-A4B5-85B8C8366C99}" dt="2023-04-26T16:16:12.244" v="9585" actId="1035"/>
          <ac:spMkLst>
            <pc:docMk/>
            <pc:sldMk cId="951901890" sldId="291"/>
            <ac:spMk id="2" creationId="{E24D195D-BD2A-1C5B-F989-79184DA19862}"/>
          </ac:spMkLst>
        </pc:spChg>
        <pc:spChg chg="mod">
          <ac:chgData name="Anil Salgotra" userId="cee2cdf2ac56ac31" providerId="LiveId" clId="{BC24C763-3733-4FA4-A4B5-85B8C8366C99}" dt="2023-04-27T04:54:06.415" v="10287" actId="6549"/>
          <ac:spMkLst>
            <pc:docMk/>
            <pc:sldMk cId="951901890" sldId="291"/>
            <ac:spMk id="3" creationId="{D2F60A49-0AEA-411D-62CF-2E71CC751170}"/>
          </ac:spMkLst>
        </pc:spChg>
        <pc:picChg chg="add mod">
          <ac:chgData name="Anil Salgotra" userId="cee2cdf2ac56ac31" providerId="LiveId" clId="{BC24C763-3733-4FA4-A4B5-85B8C8366C99}" dt="2023-04-27T03:48:13.931" v="9906"/>
          <ac:picMkLst>
            <pc:docMk/>
            <pc:sldMk cId="951901890" sldId="291"/>
            <ac:picMk id="4" creationId="{9BD8FA24-FE62-53BD-9894-7CBC9D382B6D}"/>
          </ac:picMkLst>
        </pc:picChg>
        <pc:picChg chg="add mod">
          <ac:chgData name="Anil Salgotra" userId="cee2cdf2ac56ac31" providerId="LiveId" clId="{BC24C763-3733-4FA4-A4B5-85B8C8366C99}" dt="2023-04-27T03:48:13.931" v="9906"/>
          <ac:picMkLst>
            <pc:docMk/>
            <pc:sldMk cId="951901890" sldId="291"/>
            <ac:picMk id="5" creationId="{78257DFB-4652-C183-A9FA-5DBFFDF48B51}"/>
          </ac:picMkLst>
        </pc:picChg>
      </pc:sldChg>
      <pc:sldChg chg="addSp modSp new mod">
        <pc:chgData name="Anil Salgotra" userId="cee2cdf2ac56ac31" providerId="LiveId" clId="{BC24C763-3733-4FA4-A4B5-85B8C8366C99}" dt="2023-04-27T03:48:15.961" v="9907"/>
        <pc:sldMkLst>
          <pc:docMk/>
          <pc:sldMk cId="3051211068" sldId="292"/>
        </pc:sldMkLst>
        <pc:spChg chg="mod">
          <ac:chgData name="Anil Salgotra" userId="cee2cdf2ac56ac31" providerId="LiveId" clId="{BC24C763-3733-4FA4-A4B5-85B8C8366C99}" dt="2023-04-26T16:15:17.218" v="9559" actId="1035"/>
          <ac:spMkLst>
            <pc:docMk/>
            <pc:sldMk cId="3051211068" sldId="292"/>
            <ac:spMk id="2" creationId="{CA3F130D-114C-BD3A-3ED6-C255905AA72D}"/>
          </ac:spMkLst>
        </pc:spChg>
        <pc:spChg chg="mod">
          <ac:chgData name="Anil Salgotra" userId="cee2cdf2ac56ac31" providerId="LiveId" clId="{BC24C763-3733-4FA4-A4B5-85B8C8366C99}" dt="2023-04-26T16:15:51.842" v="9571" actId="20577"/>
          <ac:spMkLst>
            <pc:docMk/>
            <pc:sldMk cId="3051211068" sldId="292"/>
            <ac:spMk id="3" creationId="{5E71A59B-F7A4-8034-AC7D-5DC768AFFA22}"/>
          </ac:spMkLst>
        </pc:spChg>
        <pc:picChg chg="add mod">
          <ac:chgData name="Anil Salgotra" userId="cee2cdf2ac56ac31" providerId="LiveId" clId="{BC24C763-3733-4FA4-A4B5-85B8C8366C99}" dt="2023-04-27T03:48:15.961" v="9907"/>
          <ac:picMkLst>
            <pc:docMk/>
            <pc:sldMk cId="3051211068" sldId="292"/>
            <ac:picMk id="4" creationId="{421F7E16-E9A9-8FA5-00E9-886C46AD45E7}"/>
          </ac:picMkLst>
        </pc:picChg>
        <pc:picChg chg="add mod">
          <ac:chgData name="Anil Salgotra" userId="cee2cdf2ac56ac31" providerId="LiveId" clId="{BC24C763-3733-4FA4-A4B5-85B8C8366C99}" dt="2023-04-27T03:48:15.961" v="9907"/>
          <ac:picMkLst>
            <pc:docMk/>
            <pc:sldMk cId="3051211068" sldId="292"/>
            <ac:picMk id="5" creationId="{5D81175F-9E66-2A66-B803-A649E3E69D3D}"/>
          </ac:picMkLst>
        </pc:picChg>
      </pc:sldChg>
      <pc:sldChg chg="addSp modSp new mod">
        <pc:chgData name="Anil Salgotra" userId="cee2cdf2ac56ac31" providerId="LiveId" clId="{BC24C763-3733-4FA4-A4B5-85B8C8366C99}" dt="2023-04-27T03:48:18.805" v="9908"/>
        <pc:sldMkLst>
          <pc:docMk/>
          <pc:sldMk cId="3612022033" sldId="293"/>
        </pc:sldMkLst>
        <pc:spChg chg="mod">
          <ac:chgData name="Anil Salgotra" userId="cee2cdf2ac56ac31" providerId="LiveId" clId="{BC24C763-3733-4FA4-A4B5-85B8C8366C99}" dt="2023-04-26T16:14:30.154" v="9534" actId="1036"/>
          <ac:spMkLst>
            <pc:docMk/>
            <pc:sldMk cId="3612022033" sldId="293"/>
            <ac:spMk id="2" creationId="{A67575B9-E403-F644-59D4-C09EC5341382}"/>
          </ac:spMkLst>
        </pc:spChg>
        <pc:spChg chg="mod">
          <ac:chgData name="Anil Salgotra" userId="cee2cdf2ac56ac31" providerId="LiveId" clId="{BC24C763-3733-4FA4-A4B5-85B8C8366C99}" dt="2023-04-26T16:14:50.189" v="9540" actId="20577"/>
          <ac:spMkLst>
            <pc:docMk/>
            <pc:sldMk cId="3612022033" sldId="293"/>
            <ac:spMk id="3" creationId="{790A6E93-BD31-4874-F6FC-69F00A28460B}"/>
          </ac:spMkLst>
        </pc:spChg>
        <pc:picChg chg="add mod">
          <ac:chgData name="Anil Salgotra" userId="cee2cdf2ac56ac31" providerId="LiveId" clId="{BC24C763-3733-4FA4-A4B5-85B8C8366C99}" dt="2023-04-27T03:48:18.805" v="9908"/>
          <ac:picMkLst>
            <pc:docMk/>
            <pc:sldMk cId="3612022033" sldId="293"/>
            <ac:picMk id="4" creationId="{83C333AA-BC90-060E-53F2-6DF3671A686E}"/>
          </ac:picMkLst>
        </pc:picChg>
        <pc:picChg chg="add mod">
          <ac:chgData name="Anil Salgotra" userId="cee2cdf2ac56ac31" providerId="LiveId" clId="{BC24C763-3733-4FA4-A4B5-85B8C8366C99}" dt="2023-04-27T03:48:18.805" v="9908"/>
          <ac:picMkLst>
            <pc:docMk/>
            <pc:sldMk cId="3612022033" sldId="293"/>
            <ac:picMk id="5" creationId="{6ED1FDD8-BBF0-5EA4-2920-86BBA6CA047F}"/>
          </ac:picMkLst>
        </pc:picChg>
      </pc:sldChg>
      <pc:sldChg chg="addSp modSp new mod">
        <pc:chgData name="Anil Salgotra" userId="cee2cdf2ac56ac31" providerId="LiveId" clId="{BC24C763-3733-4FA4-A4B5-85B8C8366C99}" dt="2023-04-27T03:50:10.298" v="9975" actId="1037"/>
        <pc:sldMkLst>
          <pc:docMk/>
          <pc:sldMk cId="259761337" sldId="294"/>
        </pc:sldMkLst>
        <pc:spChg chg="mod">
          <ac:chgData name="Anil Salgotra" userId="cee2cdf2ac56ac31" providerId="LiveId" clId="{BC24C763-3733-4FA4-A4B5-85B8C8366C99}" dt="2023-04-27T03:50:10.298" v="9975" actId="1037"/>
          <ac:spMkLst>
            <pc:docMk/>
            <pc:sldMk cId="259761337" sldId="294"/>
            <ac:spMk id="2" creationId="{4B84E432-6A8B-D97F-0114-7A05737369BE}"/>
          </ac:spMkLst>
        </pc:spChg>
        <pc:spChg chg="mod">
          <ac:chgData name="Anil Salgotra" userId="cee2cdf2ac56ac31" providerId="LiveId" clId="{BC24C763-3733-4FA4-A4B5-85B8C8366C99}" dt="2023-04-26T16:14:10.246" v="9516" actId="14100"/>
          <ac:spMkLst>
            <pc:docMk/>
            <pc:sldMk cId="259761337" sldId="294"/>
            <ac:spMk id="3" creationId="{CD303A8B-4D78-300E-87AF-B0373489C11A}"/>
          </ac:spMkLst>
        </pc:spChg>
        <pc:picChg chg="add mod">
          <ac:chgData name="Anil Salgotra" userId="cee2cdf2ac56ac31" providerId="LiveId" clId="{BC24C763-3733-4FA4-A4B5-85B8C8366C99}" dt="2023-04-27T03:48:20.611" v="9909"/>
          <ac:picMkLst>
            <pc:docMk/>
            <pc:sldMk cId="259761337" sldId="294"/>
            <ac:picMk id="4" creationId="{7F7C542F-C245-9106-6C97-75039057D668}"/>
          </ac:picMkLst>
        </pc:picChg>
        <pc:picChg chg="add mod">
          <ac:chgData name="Anil Salgotra" userId="cee2cdf2ac56ac31" providerId="LiveId" clId="{BC24C763-3733-4FA4-A4B5-85B8C8366C99}" dt="2023-04-27T03:48:20.611" v="9909"/>
          <ac:picMkLst>
            <pc:docMk/>
            <pc:sldMk cId="259761337" sldId="294"/>
            <ac:picMk id="5" creationId="{E88FBCDF-13E2-955C-1E74-3820DE1E7974}"/>
          </ac:picMkLst>
        </pc:picChg>
      </pc:sldChg>
      <pc:sldChg chg="addSp modSp new mod">
        <pc:chgData name="Anil Salgotra" userId="cee2cdf2ac56ac31" providerId="LiveId" clId="{BC24C763-3733-4FA4-A4B5-85B8C8366C99}" dt="2023-04-27T03:48:23.032" v="9910"/>
        <pc:sldMkLst>
          <pc:docMk/>
          <pc:sldMk cId="3413551975" sldId="295"/>
        </pc:sldMkLst>
        <pc:spChg chg="mod">
          <ac:chgData name="Anil Salgotra" userId="cee2cdf2ac56ac31" providerId="LiveId" clId="{BC24C763-3733-4FA4-A4B5-85B8C8366C99}" dt="2023-04-26T16:21:04.340" v="9674" actId="1035"/>
          <ac:spMkLst>
            <pc:docMk/>
            <pc:sldMk cId="3413551975" sldId="295"/>
            <ac:spMk id="2" creationId="{C8357AFC-D88B-4D6B-DF68-DF367522F9EE}"/>
          </ac:spMkLst>
        </pc:spChg>
        <pc:spChg chg="mod">
          <ac:chgData name="Anil Salgotra" userId="cee2cdf2ac56ac31" providerId="LiveId" clId="{BC24C763-3733-4FA4-A4B5-85B8C8366C99}" dt="2023-04-26T16:21:36.805" v="9684" actId="27636"/>
          <ac:spMkLst>
            <pc:docMk/>
            <pc:sldMk cId="3413551975" sldId="295"/>
            <ac:spMk id="3" creationId="{53B55C33-5857-84F4-0640-6A606CA3C3BD}"/>
          </ac:spMkLst>
        </pc:spChg>
        <pc:picChg chg="add mod">
          <ac:chgData name="Anil Salgotra" userId="cee2cdf2ac56ac31" providerId="LiveId" clId="{BC24C763-3733-4FA4-A4B5-85B8C8366C99}" dt="2023-04-27T03:48:23.032" v="9910"/>
          <ac:picMkLst>
            <pc:docMk/>
            <pc:sldMk cId="3413551975" sldId="295"/>
            <ac:picMk id="4" creationId="{6D826B73-B764-1ADD-2E4E-7C41E209D645}"/>
          </ac:picMkLst>
        </pc:picChg>
        <pc:picChg chg="add mod">
          <ac:chgData name="Anil Salgotra" userId="cee2cdf2ac56ac31" providerId="LiveId" clId="{BC24C763-3733-4FA4-A4B5-85B8C8366C99}" dt="2023-04-27T03:48:23.032" v="9910"/>
          <ac:picMkLst>
            <pc:docMk/>
            <pc:sldMk cId="3413551975" sldId="295"/>
            <ac:picMk id="5" creationId="{6F08B25A-01C8-32A2-1401-81BC7DB78DBC}"/>
          </ac:picMkLst>
        </pc:picChg>
      </pc:sldChg>
      <pc:sldChg chg="new del">
        <pc:chgData name="Anil Salgotra" userId="cee2cdf2ac56ac31" providerId="LiveId" clId="{BC24C763-3733-4FA4-A4B5-85B8C8366C99}" dt="2023-04-26T10:51:34.857" v="8521" actId="680"/>
        <pc:sldMkLst>
          <pc:docMk/>
          <pc:sldMk cId="2356446270" sldId="296"/>
        </pc:sldMkLst>
      </pc:sldChg>
      <pc:sldChg chg="addSp delSp modSp new mod">
        <pc:chgData name="Anil Salgotra" userId="cee2cdf2ac56ac31" providerId="LiveId" clId="{BC24C763-3733-4FA4-A4B5-85B8C8366C99}" dt="2023-04-27T03:52:11.594" v="10139" actId="14100"/>
        <pc:sldMkLst>
          <pc:docMk/>
          <pc:sldMk cId="4123359417" sldId="296"/>
        </pc:sldMkLst>
        <pc:spChg chg="del mod">
          <ac:chgData name="Anil Salgotra" userId="cee2cdf2ac56ac31" providerId="LiveId" clId="{BC24C763-3733-4FA4-A4B5-85B8C8366C99}" dt="2023-04-26T10:57:13.641" v="8746" actId="478"/>
          <ac:spMkLst>
            <pc:docMk/>
            <pc:sldMk cId="4123359417" sldId="296"/>
            <ac:spMk id="2" creationId="{93C192B4-B77F-632B-6B48-A3E7518354A7}"/>
          </ac:spMkLst>
        </pc:spChg>
        <pc:spChg chg="del mod">
          <ac:chgData name="Anil Salgotra" userId="cee2cdf2ac56ac31" providerId="LiveId" clId="{BC24C763-3733-4FA4-A4B5-85B8C8366C99}" dt="2023-04-26T10:54:08.322" v="8524" actId="22"/>
          <ac:spMkLst>
            <pc:docMk/>
            <pc:sldMk cId="4123359417" sldId="296"/>
            <ac:spMk id="3" creationId="{5ABCCB5B-0584-FD58-4597-D47F19EB22CA}"/>
          </ac:spMkLst>
        </pc:spChg>
        <pc:spChg chg="add del mod">
          <ac:chgData name="Anil Salgotra" userId="cee2cdf2ac56ac31" providerId="LiveId" clId="{BC24C763-3733-4FA4-A4B5-85B8C8366C99}" dt="2023-04-26T10:57:16.736" v="8748" actId="478"/>
          <ac:spMkLst>
            <pc:docMk/>
            <pc:sldMk cId="4123359417" sldId="296"/>
            <ac:spMk id="11" creationId="{946A8A09-6768-B720-9452-4ADB9FBE926F}"/>
          </ac:spMkLst>
        </pc:spChg>
        <pc:picChg chg="add mod">
          <ac:chgData name="Anil Salgotra" userId="cee2cdf2ac56ac31" providerId="LiveId" clId="{BC24C763-3733-4FA4-A4B5-85B8C8366C99}" dt="2023-04-27T03:52:09.867" v="10138" actId="1035"/>
          <ac:picMkLst>
            <pc:docMk/>
            <pc:sldMk cId="4123359417" sldId="296"/>
            <ac:picMk id="2" creationId="{57A96AF1-C4AB-4725-682E-996727982C52}"/>
          </ac:picMkLst>
        </pc:picChg>
        <pc:picChg chg="add mod">
          <ac:chgData name="Anil Salgotra" userId="cee2cdf2ac56ac31" providerId="LiveId" clId="{BC24C763-3733-4FA4-A4B5-85B8C8366C99}" dt="2023-04-27T03:52:11.594" v="10139" actId="14100"/>
          <ac:picMkLst>
            <pc:docMk/>
            <pc:sldMk cId="4123359417" sldId="296"/>
            <ac:picMk id="3" creationId="{53C7D546-1A98-D3A8-AC47-D8C3A8A7341D}"/>
          </ac:picMkLst>
        </pc:picChg>
        <pc:picChg chg="add mod ord">
          <ac:chgData name="Anil Salgotra" userId="cee2cdf2ac56ac31" providerId="LiveId" clId="{BC24C763-3733-4FA4-A4B5-85B8C8366C99}" dt="2023-04-26T10:57:20.894" v="8749" actId="14100"/>
          <ac:picMkLst>
            <pc:docMk/>
            <pc:sldMk cId="4123359417" sldId="296"/>
            <ac:picMk id="5" creationId="{D0A59040-CA33-AB04-D4E9-AFA00938687A}"/>
          </ac:picMkLst>
        </pc:picChg>
        <pc:picChg chg="add del">
          <ac:chgData name="Anil Salgotra" userId="cee2cdf2ac56ac31" providerId="LiveId" clId="{BC24C763-3733-4FA4-A4B5-85B8C8366C99}" dt="2023-04-26T10:54:38.518" v="8526" actId="22"/>
          <ac:picMkLst>
            <pc:docMk/>
            <pc:sldMk cId="4123359417" sldId="296"/>
            <ac:picMk id="7" creationId="{DDD59E11-F266-17B3-3950-768ECEBB39ED}"/>
          </ac:picMkLst>
        </pc:picChg>
        <pc:picChg chg="add mod">
          <ac:chgData name="Anil Salgotra" userId="cee2cdf2ac56ac31" providerId="LiveId" clId="{BC24C763-3733-4FA4-A4B5-85B8C8366C99}" dt="2023-04-27T03:52:05.843" v="10133" actId="1076"/>
          <ac:picMkLst>
            <pc:docMk/>
            <pc:sldMk cId="4123359417" sldId="296"/>
            <ac:picMk id="9" creationId="{5BC482C7-C185-FE16-3978-75954CD02856}"/>
          </ac:picMkLst>
        </pc:picChg>
      </pc:sldChg>
      <pc:sldChg chg="addSp delSp modSp new mod modClrScheme chgLayout">
        <pc:chgData name="Anil Salgotra" userId="cee2cdf2ac56ac31" providerId="LiveId" clId="{BC24C763-3733-4FA4-A4B5-85B8C8366C99}" dt="2023-04-27T03:56:08.833" v="10228" actId="478"/>
        <pc:sldMkLst>
          <pc:docMk/>
          <pc:sldMk cId="1607907387" sldId="297"/>
        </pc:sldMkLst>
        <pc:spChg chg="del mod ord">
          <ac:chgData name="Anil Salgotra" userId="cee2cdf2ac56ac31" providerId="LiveId" clId="{BC24C763-3733-4FA4-A4B5-85B8C8366C99}" dt="2023-04-26T11:06:23.024" v="8977" actId="700"/>
          <ac:spMkLst>
            <pc:docMk/>
            <pc:sldMk cId="1607907387" sldId="297"/>
            <ac:spMk id="2" creationId="{36E8CAE5-62CC-15B6-AE47-678D3379276C}"/>
          </ac:spMkLst>
        </pc:spChg>
        <pc:spChg chg="del mod ord">
          <ac:chgData name="Anil Salgotra" userId="cee2cdf2ac56ac31" providerId="LiveId" clId="{BC24C763-3733-4FA4-A4B5-85B8C8366C99}" dt="2023-04-26T11:06:23.024" v="8977" actId="700"/>
          <ac:spMkLst>
            <pc:docMk/>
            <pc:sldMk cId="1607907387" sldId="297"/>
            <ac:spMk id="3" creationId="{E6C708F3-D5EA-0B68-7072-AA3F2B0CA669}"/>
          </ac:spMkLst>
        </pc:spChg>
        <pc:spChg chg="add mod ord">
          <ac:chgData name="Anil Salgotra" userId="cee2cdf2ac56ac31" providerId="LiveId" clId="{BC24C763-3733-4FA4-A4B5-85B8C8366C99}" dt="2023-04-26T16:12:20.583" v="9442"/>
          <ac:spMkLst>
            <pc:docMk/>
            <pc:sldMk cId="1607907387" sldId="297"/>
            <ac:spMk id="4" creationId="{FE845F66-7EB0-E020-F487-2B4B963372C7}"/>
          </ac:spMkLst>
        </pc:spChg>
        <pc:spChg chg="add del mod ord">
          <ac:chgData name="Anil Salgotra" userId="cee2cdf2ac56ac31" providerId="LiveId" clId="{BC24C763-3733-4FA4-A4B5-85B8C8366C99}" dt="2023-04-27T03:56:08.833" v="10228" actId="478"/>
          <ac:spMkLst>
            <pc:docMk/>
            <pc:sldMk cId="1607907387" sldId="297"/>
            <ac:spMk id="5" creationId="{7CEDF48D-90EA-6FFA-CD09-6F524380E4B6}"/>
          </ac:spMkLst>
        </pc:spChg>
        <pc:picChg chg="add mod">
          <ac:chgData name="Anil Salgotra" userId="cee2cdf2ac56ac31" providerId="LiveId" clId="{BC24C763-3733-4FA4-A4B5-85B8C8366C99}" dt="2023-04-27T03:49:03.167" v="9927"/>
          <ac:picMkLst>
            <pc:docMk/>
            <pc:sldMk cId="1607907387" sldId="297"/>
            <ac:picMk id="2" creationId="{D48C874C-1F21-6446-931B-1B28D3D1A70A}"/>
          </ac:picMkLst>
        </pc:picChg>
        <pc:picChg chg="add mod">
          <ac:chgData name="Anil Salgotra" userId="cee2cdf2ac56ac31" providerId="LiveId" clId="{BC24C763-3733-4FA4-A4B5-85B8C8366C99}" dt="2023-04-27T03:49:03.167" v="9927"/>
          <ac:picMkLst>
            <pc:docMk/>
            <pc:sldMk cId="1607907387" sldId="297"/>
            <ac:picMk id="3" creationId="{ECAE158D-2AAA-1920-2626-B652B6C51D3A}"/>
          </ac:picMkLst>
        </pc:picChg>
      </pc:sldChg>
      <pc:sldChg chg="addSp delSp modSp new del mod">
        <pc:chgData name="Anil Salgotra" userId="cee2cdf2ac56ac31" providerId="LiveId" clId="{BC24C763-3733-4FA4-A4B5-85B8C8366C99}" dt="2023-04-26T16:11:33.546" v="9441" actId="47"/>
        <pc:sldMkLst>
          <pc:docMk/>
          <pc:sldMk cId="1337303734" sldId="298"/>
        </pc:sldMkLst>
        <pc:spChg chg="add del">
          <ac:chgData name="Anil Salgotra" userId="cee2cdf2ac56ac31" providerId="LiveId" clId="{BC24C763-3733-4FA4-A4B5-85B8C8366C99}" dt="2023-04-26T12:48:57.942" v="8988"/>
          <ac:spMkLst>
            <pc:docMk/>
            <pc:sldMk cId="1337303734" sldId="298"/>
            <ac:spMk id="3" creationId="{C231FC5B-FDE0-EC47-DE8F-43689BE04152}"/>
          </ac:spMkLst>
        </pc:spChg>
        <pc:graphicFrameChg chg="add del mod">
          <ac:chgData name="Anil Salgotra" userId="cee2cdf2ac56ac31" providerId="LiveId" clId="{BC24C763-3733-4FA4-A4B5-85B8C8366C99}" dt="2023-04-26T12:47:54.983" v="8986"/>
          <ac:graphicFrameMkLst>
            <pc:docMk/>
            <pc:sldMk cId="1337303734" sldId="298"/>
            <ac:graphicFrameMk id="4" creationId="{66AFD88F-530B-A025-F003-9C1218F4DE37}"/>
          </ac:graphicFrameMkLst>
        </pc:graphicFrameChg>
        <pc:graphicFrameChg chg="add del mod">
          <ac:chgData name="Anil Salgotra" userId="cee2cdf2ac56ac31" providerId="LiveId" clId="{BC24C763-3733-4FA4-A4B5-85B8C8366C99}" dt="2023-04-26T12:48:57.942" v="8988"/>
          <ac:graphicFrameMkLst>
            <pc:docMk/>
            <pc:sldMk cId="1337303734" sldId="298"/>
            <ac:graphicFrameMk id="5" creationId="{7CD3852D-90E5-9C9F-D917-DEF5FF8CD8EA}"/>
          </ac:graphicFrameMkLst>
        </pc:graphicFrameChg>
        <pc:picChg chg="add del">
          <ac:chgData name="Anil Salgotra" userId="cee2cdf2ac56ac31" providerId="LiveId" clId="{BC24C763-3733-4FA4-A4B5-85B8C8366C99}" dt="2023-04-26T16:09:41.871" v="9230" actId="21"/>
          <ac:picMkLst>
            <pc:docMk/>
            <pc:sldMk cId="1337303734" sldId="298"/>
            <ac:picMk id="7" creationId="{96261C57-8A0B-C29D-5F9E-EED0EAB638DA}"/>
          </ac:picMkLst>
        </pc:picChg>
      </pc:sldChg>
      <pc:sldChg chg="addSp delSp new del mod">
        <pc:chgData name="Anil Salgotra" userId="cee2cdf2ac56ac31" providerId="LiveId" clId="{BC24C763-3733-4FA4-A4B5-85B8C8366C99}" dt="2023-04-26T16:11:33.546" v="9441" actId="47"/>
        <pc:sldMkLst>
          <pc:docMk/>
          <pc:sldMk cId="405222439" sldId="299"/>
        </pc:sldMkLst>
        <pc:picChg chg="add del">
          <ac:chgData name="Anil Salgotra" userId="cee2cdf2ac56ac31" providerId="LiveId" clId="{BC24C763-3733-4FA4-A4B5-85B8C8366C99}" dt="2023-04-26T16:10:11.029" v="9327" actId="21"/>
          <ac:picMkLst>
            <pc:docMk/>
            <pc:sldMk cId="405222439" sldId="299"/>
            <ac:picMk id="5" creationId="{6A650F53-5461-73EF-7344-DC6788E18B97}"/>
          </ac:picMkLst>
        </pc:picChg>
      </pc:sldChg>
      <pc:sldChg chg="addSp delSp modSp new mod">
        <pc:chgData name="Anil Salgotra" userId="cee2cdf2ac56ac31" providerId="LiveId" clId="{BC24C763-3733-4FA4-A4B5-85B8C8366C99}" dt="2023-04-27T08:36:33.991" v="10338" actId="20577"/>
        <pc:sldMkLst>
          <pc:docMk/>
          <pc:sldMk cId="1598051358" sldId="300"/>
        </pc:sldMkLst>
        <pc:spChg chg="mod">
          <ac:chgData name="Anil Salgotra" userId="cee2cdf2ac56ac31" providerId="LiveId" clId="{BC24C763-3733-4FA4-A4B5-85B8C8366C99}" dt="2023-04-26T16:22:03.796" v="9700" actId="1035"/>
          <ac:spMkLst>
            <pc:docMk/>
            <pc:sldMk cId="1598051358" sldId="300"/>
            <ac:spMk id="2" creationId="{6CDC0B66-6AF9-8E84-A505-C007E10CCB5B}"/>
          </ac:spMkLst>
        </pc:spChg>
        <pc:spChg chg="del mod">
          <ac:chgData name="Anil Salgotra" userId="cee2cdf2ac56ac31" providerId="LiveId" clId="{BC24C763-3733-4FA4-A4B5-85B8C8366C99}" dt="2023-04-26T16:08:55.211" v="9227" actId="478"/>
          <ac:spMkLst>
            <pc:docMk/>
            <pc:sldMk cId="1598051358" sldId="300"/>
            <ac:spMk id="3" creationId="{1E8F7AF3-12A8-A201-A04B-BBD60017EEF0}"/>
          </ac:spMkLst>
        </pc:spChg>
        <pc:spChg chg="mod">
          <ac:chgData name="Anil Salgotra" userId="cee2cdf2ac56ac31" providerId="LiveId" clId="{BC24C763-3733-4FA4-A4B5-85B8C8366C99}" dt="2023-04-26T16:04:57.117" v="9040" actId="14100"/>
          <ac:spMkLst>
            <pc:docMk/>
            <pc:sldMk cId="1598051358" sldId="300"/>
            <ac:spMk id="5" creationId="{5032BD31-68D8-5218-DC90-2446162EFCD3}"/>
          </ac:spMkLst>
        </pc:spChg>
        <pc:grpChg chg="mod">
          <ac:chgData name="Anil Salgotra" userId="cee2cdf2ac56ac31" providerId="LiveId" clId="{BC24C763-3733-4FA4-A4B5-85B8C8366C99}" dt="2023-04-26T16:02:29.578" v="9036"/>
          <ac:grpSpMkLst>
            <pc:docMk/>
            <pc:sldMk cId="1598051358" sldId="300"/>
            <ac:grpSpMk id="1" creationId="{00000000-0000-0000-0000-000000000000}"/>
          </ac:grpSpMkLst>
        </pc:grpChg>
        <pc:grpChg chg="add del mod">
          <ac:chgData name="Anil Salgotra" userId="cee2cdf2ac56ac31" providerId="LiveId" clId="{BC24C763-3733-4FA4-A4B5-85B8C8366C99}" dt="2023-04-26T16:06:45.651" v="9207" actId="478"/>
          <ac:grpSpMkLst>
            <pc:docMk/>
            <pc:sldMk cId="1598051358" sldId="300"/>
            <ac:grpSpMk id="4" creationId="{E5E6D57C-AB8A-33EC-3205-B5D7D5CB20D7}"/>
          </ac:grpSpMkLst>
        </pc:grpChg>
        <pc:graphicFrameChg chg="add mod modGraphic">
          <ac:chgData name="Anil Salgotra" userId="cee2cdf2ac56ac31" providerId="LiveId" clId="{BC24C763-3733-4FA4-A4B5-85B8C8366C99}" dt="2023-04-27T08:36:33.991" v="10338" actId="20577"/>
          <ac:graphicFrameMkLst>
            <pc:docMk/>
            <pc:sldMk cId="1598051358" sldId="300"/>
            <ac:graphicFrameMk id="6" creationId="{0317D67C-E536-BFA0-872C-2A663627DB22}"/>
          </ac:graphicFrameMkLst>
        </pc:graphicFrameChg>
        <pc:picChg chg="add mod">
          <ac:chgData name="Anil Salgotra" userId="cee2cdf2ac56ac31" providerId="LiveId" clId="{BC24C763-3733-4FA4-A4B5-85B8C8366C99}" dt="2023-04-27T03:48:24.840" v="9911"/>
          <ac:picMkLst>
            <pc:docMk/>
            <pc:sldMk cId="1598051358" sldId="300"/>
            <ac:picMk id="3" creationId="{3E096AB8-F03A-045F-EC4D-CAADD815C4D3}"/>
          </ac:picMkLst>
        </pc:picChg>
        <pc:picChg chg="add mod">
          <ac:chgData name="Anil Salgotra" userId="cee2cdf2ac56ac31" providerId="LiveId" clId="{BC24C763-3733-4FA4-A4B5-85B8C8366C99}" dt="2023-04-27T03:48:24.840" v="9911"/>
          <ac:picMkLst>
            <pc:docMk/>
            <pc:sldMk cId="1598051358" sldId="300"/>
            <ac:picMk id="4" creationId="{210E2DCD-48DF-96F0-39D6-87CEEA736A8A}"/>
          </ac:picMkLst>
        </pc:picChg>
        <pc:picChg chg="mod">
          <ac:chgData name="Anil Salgotra" userId="cee2cdf2ac56ac31" providerId="LiveId" clId="{BC24C763-3733-4FA4-A4B5-85B8C8366C99}" dt="2023-04-26T16:04:57.117" v="9040" actId="14100"/>
          <ac:picMkLst>
            <pc:docMk/>
            <pc:sldMk cId="1598051358" sldId="300"/>
            <ac:picMk id="2052" creationId="{19931A22-4428-7D77-875C-3C0C0789EDDD}"/>
          </ac:picMkLst>
        </pc:picChg>
        <pc:picChg chg="mod">
          <ac:chgData name="Anil Salgotra" userId="cee2cdf2ac56ac31" providerId="LiveId" clId="{BC24C763-3733-4FA4-A4B5-85B8C8366C99}" dt="2023-04-26T16:04:57.117" v="9040" actId="14100"/>
          <ac:picMkLst>
            <pc:docMk/>
            <pc:sldMk cId="1598051358" sldId="300"/>
            <ac:picMk id="2053" creationId="{A81B96E1-C050-684D-3110-9B98D6DDD286}"/>
          </ac:picMkLst>
        </pc:picChg>
        <pc:picChg chg="mod">
          <ac:chgData name="Anil Salgotra" userId="cee2cdf2ac56ac31" providerId="LiveId" clId="{BC24C763-3733-4FA4-A4B5-85B8C8366C99}" dt="2023-04-26T16:04:57.117" v="9040" actId="14100"/>
          <ac:picMkLst>
            <pc:docMk/>
            <pc:sldMk cId="1598051358" sldId="300"/>
            <ac:picMk id="2054" creationId="{7474BF6B-C26A-B289-89E3-D68C5B66B37F}"/>
          </ac:picMkLst>
        </pc:picChg>
        <pc:picChg chg="mod">
          <ac:chgData name="Anil Salgotra" userId="cee2cdf2ac56ac31" providerId="LiveId" clId="{BC24C763-3733-4FA4-A4B5-85B8C8366C99}" dt="2023-04-26T16:04:57.117" v="9040" actId="14100"/>
          <ac:picMkLst>
            <pc:docMk/>
            <pc:sldMk cId="1598051358" sldId="300"/>
            <ac:picMk id="2055" creationId="{937CFED8-CD92-5A90-975C-D0B133393E74}"/>
          </ac:picMkLst>
        </pc:picChg>
        <pc:picChg chg="mod">
          <ac:chgData name="Anil Salgotra" userId="cee2cdf2ac56ac31" providerId="LiveId" clId="{BC24C763-3733-4FA4-A4B5-85B8C8366C99}" dt="2023-04-26T16:04:57.117" v="9040" actId="14100"/>
          <ac:picMkLst>
            <pc:docMk/>
            <pc:sldMk cId="1598051358" sldId="300"/>
            <ac:picMk id="2056" creationId="{B1BF6D26-65B9-199D-3440-49B36CF2138A}"/>
          </ac:picMkLst>
        </pc:picChg>
        <pc:picChg chg="mod">
          <ac:chgData name="Anil Salgotra" userId="cee2cdf2ac56ac31" providerId="LiveId" clId="{BC24C763-3733-4FA4-A4B5-85B8C8366C99}" dt="2023-04-26T16:04:57.117" v="9040" actId="14100"/>
          <ac:picMkLst>
            <pc:docMk/>
            <pc:sldMk cId="1598051358" sldId="300"/>
            <ac:picMk id="2057" creationId="{0C965332-620E-8CD5-A16D-130A5BF3C66B}"/>
          </ac:picMkLst>
        </pc:picChg>
        <pc:picChg chg="mod">
          <ac:chgData name="Anil Salgotra" userId="cee2cdf2ac56ac31" providerId="LiveId" clId="{BC24C763-3733-4FA4-A4B5-85B8C8366C99}" dt="2023-04-26T16:04:57.117" v="9040" actId="14100"/>
          <ac:picMkLst>
            <pc:docMk/>
            <pc:sldMk cId="1598051358" sldId="300"/>
            <ac:picMk id="2058" creationId="{F83F8F7A-E31D-E45D-114C-C47C39566B82}"/>
          </ac:picMkLst>
        </pc:picChg>
        <pc:picChg chg="mod">
          <ac:chgData name="Anil Salgotra" userId="cee2cdf2ac56ac31" providerId="LiveId" clId="{BC24C763-3733-4FA4-A4B5-85B8C8366C99}" dt="2023-04-26T16:04:57.117" v="9040" actId="14100"/>
          <ac:picMkLst>
            <pc:docMk/>
            <pc:sldMk cId="1598051358" sldId="300"/>
            <ac:picMk id="2059" creationId="{41DEB759-007C-50B8-66A7-36320CF9C613}"/>
          </ac:picMkLst>
        </pc:picChg>
        <pc:picChg chg="mod">
          <ac:chgData name="Anil Salgotra" userId="cee2cdf2ac56ac31" providerId="LiveId" clId="{BC24C763-3733-4FA4-A4B5-85B8C8366C99}" dt="2023-04-26T16:04:57.117" v="9040" actId="14100"/>
          <ac:picMkLst>
            <pc:docMk/>
            <pc:sldMk cId="1598051358" sldId="300"/>
            <ac:picMk id="2060" creationId="{3E6CACAF-D27C-1743-6455-556740F2178B}"/>
          </ac:picMkLst>
        </pc:picChg>
        <pc:picChg chg="mod">
          <ac:chgData name="Anil Salgotra" userId="cee2cdf2ac56ac31" providerId="LiveId" clId="{BC24C763-3733-4FA4-A4B5-85B8C8366C99}" dt="2023-04-26T16:04:57.117" v="9040" actId="14100"/>
          <ac:picMkLst>
            <pc:docMk/>
            <pc:sldMk cId="1598051358" sldId="300"/>
            <ac:picMk id="2061" creationId="{364B8D9F-7B89-0AF6-CEED-EDB4C796205A}"/>
          </ac:picMkLst>
        </pc:picChg>
        <pc:picChg chg="mod">
          <ac:chgData name="Anil Salgotra" userId="cee2cdf2ac56ac31" providerId="LiveId" clId="{BC24C763-3733-4FA4-A4B5-85B8C8366C99}" dt="2023-04-26T16:04:57.117" v="9040" actId="14100"/>
          <ac:picMkLst>
            <pc:docMk/>
            <pc:sldMk cId="1598051358" sldId="300"/>
            <ac:picMk id="2062" creationId="{715642EA-F17B-CF95-589D-6D414F4A3833}"/>
          </ac:picMkLst>
        </pc:picChg>
        <pc:picChg chg="mod">
          <ac:chgData name="Anil Salgotra" userId="cee2cdf2ac56ac31" providerId="LiveId" clId="{BC24C763-3733-4FA4-A4B5-85B8C8366C99}" dt="2023-04-26T16:04:57.117" v="9040" actId="14100"/>
          <ac:picMkLst>
            <pc:docMk/>
            <pc:sldMk cId="1598051358" sldId="300"/>
            <ac:picMk id="2063" creationId="{66E850BD-C1E4-8900-D363-B9F2BD5D01B9}"/>
          </ac:picMkLst>
        </pc:picChg>
        <pc:picChg chg="mod">
          <ac:chgData name="Anil Salgotra" userId="cee2cdf2ac56ac31" providerId="LiveId" clId="{BC24C763-3733-4FA4-A4B5-85B8C8366C99}" dt="2023-04-26T16:04:57.117" v="9040" actId="14100"/>
          <ac:picMkLst>
            <pc:docMk/>
            <pc:sldMk cId="1598051358" sldId="300"/>
            <ac:picMk id="2064" creationId="{E6E79D22-BBEF-562F-D158-1545AEF894CA}"/>
          </ac:picMkLst>
        </pc:picChg>
        <pc:picChg chg="mod">
          <ac:chgData name="Anil Salgotra" userId="cee2cdf2ac56ac31" providerId="LiveId" clId="{BC24C763-3733-4FA4-A4B5-85B8C8366C99}" dt="2023-04-26T16:04:57.117" v="9040" actId="14100"/>
          <ac:picMkLst>
            <pc:docMk/>
            <pc:sldMk cId="1598051358" sldId="300"/>
            <ac:picMk id="2065" creationId="{4846F497-15C9-2612-E4CA-C51CD3536214}"/>
          </ac:picMkLst>
        </pc:picChg>
        <pc:picChg chg="mod">
          <ac:chgData name="Anil Salgotra" userId="cee2cdf2ac56ac31" providerId="LiveId" clId="{BC24C763-3733-4FA4-A4B5-85B8C8366C99}" dt="2023-04-26T16:04:57.117" v="9040" actId="14100"/>
          <ac:picMkLst>
            <pc:docMk/>
            <pc:sldMk cId="1598051358" sldId="300"/>
            <ac:picMk id="2066" creationId="{C16B1B6A-FE2B-1BF9-54A5-AC19D00148A5}"/>
          </ac:picMkLst>
        </pc:picChg>
      </pc:sldChg>
      <pc:sldMasterChg chg="setBg modSldLayout">
        <pc:chgData name="Anil Salgotra" userId="cee2cdf2ac56ac31" providerId="LiveId" clId="{BC24C763-3733-4FA4-A4B5-85B8C8366C99}" dt="2023-04-27T03:45:59.935" v="9893"/>
        <pc:sldMasterMkLst>
          <pc:docMk/>
          <pc:sldMasterMk cId="736092297" sldId="2147483679"/>
        </pc:sldMasterMkLst>
        <pc:sldLayoutChg chg="setBg">
          <pc:chgData name="Anil Salgotra" userId="cee2cdf2ac56ac31" providerId="LiveId" clId="{BC24C763-3733-4FA4-A4B5-85B8C8366C99}" dt="2023-04-27T03:45:59.935" v="9893"/>
          <pc:sldLayoutMkLst>
            <pc:docMk/>
            <pc:sldMasterMk cId="736092297" sldId="2147483679"/>
            <pc:sldLayoutMk cId="2250892297" sldId="2147483680"/>
          </pc:sldLayoutMkLst>
        </pc:sldLayoutChg>
        <pc:sldLayoutChg chg="setBg">
          <pc:chgData name="Anil Salgotra" userId="cee2cdf2ac56ac31" providerId="LiveId" clId="{BC24C763-3733-4FA4-A4B5-85B8C8366C99}" dt="2023-04-27T03:45:59.935" v="9893"/>
          <pc:sldLayoutMkLst>
            <pc:docMk/>
            <pc:sldMasterMk cId="736092297" sldId="2147483679"/>
            <pc:sldLayoutMk cId="1538507799" sldId="2147483681"/>
          </pc:sldLayoutMkLst>
        </pc:sldLayoutChg>
        <pc:sldLayoutChg chg="setBg">
          <pc:chgData name="Anil Salgotra" userId="cee2cdf2ac56ac31" providerId="LiveId" clId="{BC24C763-3733-4FA4-A4B5-85B8C8366C99}" dt="2023-04-27T03:45:59.935" v="9893"/>
          <pc:sldLayoutMkLst>
            <pc:docMk/>
            <pc:sldMasterMk cId="736092297" sldId="2147483679"/>
            <pc:sldLayoutMk cId="3226092906" sldId="2147483682"/>
          </pc:sldLayoutMkLst>
        </pc:sldLayoutChg>
        <pc:sldLayoutChg chg="setBg">
          <pc:chgData name="Anil Salgotra" userId="cee2cdf2ac56ac31" providerId="LiveId" clId="{BC24C763-3733-4FA4-A4B5-85B8C8366C99}" dt="2023-04-27T03:45:59.935" v="9893"/>
          <pc:sldLayoutMkLst>
            <pc:docMk/>
            <pc:sldMasterMk cId="736092297" sldId="2147483679"/>
            <pc:sldLayoutMk cId="4278486426" sldId="2147483683"/>
          </pc:sldLayoutMkLst>
        </pc:sldLayoutChg>
        <pc:sldLayoutChg chg="setBg">
          <pc:chgData name="Anil Salgotra" userId="cee2cdf2ac56ac31" providerId="LiveId" clId="{BC24C763-3733-4FA4-A4B5-85B8C8366C99}" dt="2023-04-27T03:45:59.935" v="9893"/>
          <pc:sldLayoutMkLst>
            <pc:docMk/>
            <pc:sldMasterMk cId="736092297" sldId="2147483679"/>
            <pc:sldLayoutMk cId="370958229" sldId="2147483684"/>
          </pc:sldLayoutMkLst>
        </pc:sldLayoutChg>
        <pc:sldLayoutChg chg="setBg">
          <pc:chgData name="Anil Salgotra" userId="cee2cdf2ac56ac31" providerId="LiveId" clId="{BC24C763-3733-4FA4-A4B5-85B8C8366C99}" dt="2023-04-27T03:45:59.935" v="9893"/>
          <pc:sldLayoutMkLst>
            <pc:docMk/>
            <pc:sldMasterMk cId="736092297" sldId="2147483679"/>
            <pc:sldLayoutMk cId="3538916350" sldId="2147483685"/>
          </pc:sldLayoutMkLst>
        </pc:sldLayoutChg>
        <pc:sldLayoutChg chg="setBg">
          <pc:chgData name="Anil Salgotra" userId="cee2cdf2ac56ac31" providerId="LiveId" clId="{BC24C763-3733-4FA4-A4B5-85B8C8366C99}" dt="2023-04-27T03:45:59.935" v="9893"/>
          <pc:sldLayoutMkLst>
            <pc:docMk/>
            <pc:sldMasterMk cId="736092297" sldId="2147483679"/>
            <pc:sldLayoutMk cId="3259798617" sldId="2147483686"/>
          </pc:sldLayoutMkLst>
        </pc:sldLayoutChg>
        <pc:sldLayoutChg chg="setBg">
          <pc:chgData name="Anil Salgotra" userId="cee2cdf2ac56ac31" providerId="LiveId" clId="{BC24C763-3733-4FA4-A4B5-85B8C8366C99}" dt="2023-04-27T03:45:59.935" v="9893"/>
          <pc:sldLayoutMkLst>
            <pc:docMk/>
            <pc:sldMasterMk cId="736092297" sldId="2147483679"/>
            <pc:sldLayoutMk cId="3220520334" sldId="2147483687"/>
          </pc:sldLayoutMkLst>
        </pc:sldLayoutChg>
        <pc:sldLayoutChg chg="setBg">
          <pc:chgData name="Anil Salgotra" userId="cee2cdf2ac56ac31" providerId="LiveId" clId="{BC24C763-3733-4FA4-A4B5-85B8C8366C99}" dt="2023-04-27T03:45:59.935" v="9893"/>
          <pc:sldLayoutMkLst>
            <pc:docMk/>
            <pc:sldMasterMk cId="736092297" sldId="2147483679"/>
            <pc:sldLayoutMk cId="1425968149" sldId="2147483688"/>
          </pc:sldLayoutMkLst>
        </pc:sldLayoutChg>
        <pc:sldLayoutChg chg="setBg">
          <pc:chgData name="Anil Salgotra" userId="cee2cdf2ac56ac31" providerId="LiveId" clId="{BC24C763-3733-4FA4-A4B5-85B8C8366C99}" dt="2023-04-27T03:45:59.935" v="9893"/>
          <pc:sldLayoutMkLst>
            <pc:docMk/>
            <pc:sldMasterMk cId="736092297" sldId="2147483679"/>
            <pc:sldLayoutMk cId="3391095657" sldId="2147483689"/>
          </pc:sldLayoutMkLst>
        </pc:sldLayoutChg>
        <pc:sldLayoutChg chg="setBg">
          <pc:chgData name="Anil Salgotra" userId="cee2cdf2ac56ac31" providerId="LiveId" clId="{BC24C763-3733-4FA4-A4B5-85B8C8366C99}" dt="2023-04-27T03:45:59.935" v="9893"/>
          <pc:sldLayoutMkLst>
            <pc:docMk/>
            <pc:sldMasterMk cId="736092297" sldId="2147483679"/>
            <pc:sldLayoutMk cId="2878006"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8BFCF-DE43-4330-8372-1A4843B88867}" type="datetimeFigureOut">
              <a:rPr lang="en-IN" smtClean="0"/>
              <a:t>30-05-2023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4DF02-C232-472E-BBC6-96777465D4D0}" type="slidenum">
              <a:rPr lang="en-IN" smtClean="0"/>
              <a:t>‹#›</a:t>
            </a:fld>
            <a:endParaRPr lang="en-IN" dirty="0"/>
          </a:p>
        </p:txBody>
      </p:sp>
    </p:spTree>
    <p:extLst>
      <p:ext uri="{BB962C8B-B14F-4D97-AF65-F5344CB8AC3E}">
        <p14:creationId xmlns:p14="http://schemas.microsoft.com/office/powerpoint/2010/main" val="264227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F5C0-A349-BB4D-9B0F-9024A7ADF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66D58E5-A2CC-588E-36C1-6D0580D55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24B597F-19C3-AC1F-12F3-41AEF3D9489E}"/>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5" name="Footer Placeholder 4">
            <a:extLst>
              <a:ext uri="{FF2B5EF4-FFF2-40B4-BE49-F238E27FC236}">
                <a16:creationId xmlns:a16="http://schemas.microsoft.com/office/drawing/2014/main" id="{19F3ED99-11F9-630E-255D-7837B8965AF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97B580A-B341-335A-568A-9E380A1D19C3}"/>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225089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8FDF-AC3D-E0ED-7417-C9678E0E4E8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A32754-3B49-1D4B-9E3D-4F8BDA3BA9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6A06E73-0A02-4A23-B267-3952BD900CB3}"/>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5" name="Footer Placeholder 4">
            <a:extLst>
              <a:ext uri="{FF2B5EF4-FFF2-40B4-BE49-F238E27FC236}">
                <a16:creationId xmlns:a16="http://schemas.microsoft.com/office/drawing/2014/main" id="{EE4F8D8D-CDDD-0B77-DA38-F0470250D62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EF5BEEE-F78E-6289-9261-C9EFFBB109DA}"/>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33910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78EB9-3269-8611-BF8C-9E1010F932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433C992-3904-B545-5309-7635599D2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439E5A-DAB9-0BFB-0C6C-DA6740FAF22B}"/>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5" name="Footer Placeholder 4">
            <a:extLst>
              <a:ext uri="{FF2B5EF4-FFF2-40B4-BE49-F238E27FC236}">
                <a16:creationId xmlns:a16="http://schemas.microsoft.com/office/drawing/2014/main" id="{629BAF24-3198-A073-2523-5F549B16B4B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E4086EB-75CB-4A64-3246-18056828D963}"/>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287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80AE-218B-8C2C-B3D7-E27B7D1C68A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9CD36E-DB83-C545-EB5E-6F4A69A20B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83ACA5-366E-158E-795B-2C88C500C162}"/>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5" name="Footer Placeholder 4">
            <a:extLst>
              <a:ext uri="{FF2B5EF4-FFF2-40B4-BE49-F238E27FC236}">
                <a16:creationId xmlns:a16="http://schemas.microsoft.com/office/drawing/2014/main" id="{DE23EE6F-29D9-BD80-955C-2C3786A27D8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18EDE31-F32A-DF72-0866-6DFF0B11558F}"/>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153850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9B41-7D9A-4B2C-44AE-279F0F6278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0DE6872-9F66-1C45-F1E1-AB409B31D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1F4A4-8A9B-0496-B4B5-C437B7AECCCB}"/>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5" name="Footer Placeholder 4">
            <a:extLst>
              <a:ext uri="{FF2B5EF4-FFF2-40B4-BE49-F238E27FC236}">
                <a16:creationId xmlns:a16="http://schemas.microsoft.com/office/drawing/2014/main" id="{33FA3826-A988-5E2F-5D51-CDAB1B2D00E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E36F3F0-4501-E6E1-D7AC-53509CEB9EE0}"/>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322609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2E2B-BE1A-E00A-23FB-EB63555101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521B161-BEA8-01FD-CA51-0F3598C299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01F94D9-5419-F430-139A-753D69A1B5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AAD5B9-2F72-DC64-2486-87FDC63E393B}"/>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6" name="Footer Placeholder 5">
            <a:extLst>
              <a:ext uri="{FF2B5EF4-FFF2-40B4-BE49-F238E27FC236}">
                <a16:creationId xmlns:a16="http://schemas.microsoft.com/office/drawing/2014/main" id="{BE843F87-4A3B-1A00-F87A-DC7639B264D1}"/>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562CE10-86B0-5BCF-D540-5E33CFC72867}"/>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427848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7D0B-2D73-4444-AB26-CA15D132C9D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3A2DF13-8526-4267-BBC4-D0EFC022D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1D914-108D-7950-3B1A-356B240A8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85FC599-1227-27C3-8434-29CA7796A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32DD7C-A398-A3E0-9189-8AA43D7EA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3FE8190-01AB-5B47-971C-BAE3AEA302EF}"/>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8" name="Footer Placeholder 7">
            <a:extLst>
              <a:ext uri="{FF2B5EF4-FFF2-40B4-BE49-F238E27FC236}">
                <a16:creationId xmlns:a16="http://schemas.microsoft.com/office/drawing/2014/main" id="{0D55A0DF-044D-509D-289A-D571F8F68D74}"/>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AF357286-F3FA-B098-1462-EE7B1F116F78}"/>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37095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DD0B-BA5A-F54F-2483-10491ACC9A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7C70467-55DC-0599-60B4-2CD279D93898}"/>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4" name="Footer Placeholder 3">
            <a:extLst>
              <a:ext uri="{FF2B5EF4-FFF2-40B4-BE49-F238E27FC236}">
                <a16:creationId xmlns:a16="http://schemas.microsoft.com/office/drawing/2014/main" id="{D69C7B1E-313B-90B6-2D95-E32E4CDF6092}"/>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51F46A82-3CDA-A537-2AC6-B178B0AD6972}"/>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353891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FE1E-D7C1-ED9C-63ED-AEE18FD8A2A3}"/>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3" name="Footer Placeholder 2">
            <a:extLst>
              <a:ext uri="{FF2B5EF4-FFF2-40B4-BE49-F238E27FC236}">
                <a16:creationId xmlns:a16="http://schemas.microsoft.com/office/drawing/2014/main" id="{0A72A011-8F81-3426-0009-9C65261DDE7F}"/>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90C3556-DE66-EB4E-44B8-C89C4DE94D66}"/>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325979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ED14-0BD8-EEBF-8999-EC316A432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7993DA-E1A6-EF6D-166D-3E4CB520E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7B00CFF-77C2-6BEF-4C04-63CE9A8FF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3B511-F685-A4C3-71EB-265CF9AB1892}"/>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6" name="Footer Placeholder 5">
            <a:extLst>
              <a:ext uri="{FF2B5EF4-FFF2-40B4-BE49-F238E27FC236}">
                <a16:creationId xmlns:a16="http://schemas.microsoft.com/office/drawing/2014/main" id="{EBD6F686-F9F5-6A6E-A2A9-D8F4D71A499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31A359A8-97AB-F6DD-B279-A1F28ADFBE4D}"/>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322052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16D3-ABE4-312D-94DE-C8E753C0E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43C0178-2793-8B67-90BA-6B6A68D1E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729178E2-88A9-E078-9FB4-BF1A2E37D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4FFFA-9F02-83B0-797C-A5B1897E8985}"/>
              </a:ext>
            </a:extLst>
          </p:cNvPr>
          <p:cNvSpPr>
            <a:spLocks noGrp="1"/>
          </p:cNvSpPr>
          <p:nvPr>
            <p:ph type="dt" sz="half" idx="10"/>
          </p:nvPr>
        </p:nvSpPr>
        <p:spPr/>
        <p:txBody>
          <a:bodyPr/>
          <a:lstStyle/>
          <a:p>
            <a:fld id="{5A72ACDD-92F5-4E6C-9BD9-B60A0835ABDF}" type="datetimeFigureOut">
              <a:rPr lang="en-IN" smtClean="0"/>
              <a:t>30-05-2023</a:t>
            </a:fld>
            <a:endParaRPr lang="en-IN" dirty="0"/>
          </a:p>
        </p:txBody>
      </p:sp>
      <p:sp>
        <p:nvSpPr>
          <p:cNvPr id="6" name="Footer Placeholder 5">
            <a:extLst>
              <a:ext uri="{FF2B5EF4-FFF2-40B4-BE49-F238E27FC236}">
                <a16:creationId xmlns:a16="http://schemas.microsoft.com/office/drawing/2014/main" id="{DCB062AD-F9C5-E901-03A8-06F31EBB556B}"/>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6DFF88EB-DABE-0725-4D25-62361E2D8F09}"/>
              </a:ext>
            </a:extLst>
          </p:cNvPr>
          <p:cNvSpPr>
            <a:spLocks noGrp="1"/>
          </p:cNvSpPr>
          <p:nvPr>
            <p:ph type="sldNum" sz="quarter" idx="12"/>
          </p:nvPr>
        </p:nvSpPr>
        <p:spPr/>
        <p:txBody>
          <a:bodyPr/>
          <a:lstStyle/>
          <a:p>
            <a:fld id="{E2112A11-13C3-449B-A584-423DA008D21E}" type="slidenum">
              <a:rPr lang="en-IN" smtClean="0"/>
              <a:t>‹#›</a:t>
            </a:fld>
            <a:endParaRPr lang="en-IN" dirty="0"/>
          </a:p>
        </p:txBody>
      </p:sp>
    </p:spTree>
    <p:extLst>
      <p:ext uri="{BB962C8B-B14F-4D97-AF65-F5344CB8AC3E}">
        <p14:creationId xmlns:p14="http://schemas.microsoft.com/office/powerpoint/2010/main" val="142596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D39D78-A697-A2E8-8453-C2ABA7C71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B3DF31-98E1-2137-AA6E-00B58EFC9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9F2731-8BC3-0EEF-FA41-5E98D5DBD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2ACDD-92F5-4E6C-9BD9-B60A0835ABDF}" type="datetimeFigureOut">
              <a:rPr lang="en-IN" smtClean="0"/>
              <a:t>30-05-2023</a:t>
            </a:fld>
            <a:endParaRPr lang="en-IN" dirty="0"/>
          </a:p>
        </p:txBody>
      </p:sp>
      <p:sp>
        <p:nvSpPr>
          <p:cNvPr id="5" name="Footer Placeholder 4">
            <a:extLst>
              <a:ext uri="{FF2B5EF4-FFF2-40B4-BE49-F238E27FC236}">
                <a16:creationId xmlns:a16="http://schemas.microsoft.com/office/drawing/2014/main" id="{7870EBA4-36B4-004C-9012-4AD5A376F3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B91255AF-5484-1F34-D5DA-A9B839ADA6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12A11-13C3-449B-A584-423DA008D21E}" type="slidenum">
              <a:rPr lang="en-IN" smtClean="0"/>
              <a:t>‹#›</a:t>
            </a:fld>
            <a:endParaRPr lang="en-IN" dirty="0"/>
          </a:p>
        </p:txBody>
      </p:sp>
    </p:spTree>
    <p:extLst>
      <p:ext uri="{BB962C8B-B14F-4D97-AF65-F5344CB8AC3E}">
        <p14:creationId xmlns:p14="http://schemas.microsoft.com/office/powerpoint/2010/main" val="7360922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CC8190-6253-76CE-DB60-4BADCF98DACC}"/>
              </a:ext>
            </a:extLst>
          </p:cNvPr>
          <p:cNvSpPr>
            <a:spLocks noGrp="1"/>
          </p:cNvSpPr>
          <p:nvPr>
            <p:ph type="title"/>
          </p:nvPr>
        </p:nvSpPr>
        <p:spPr>
          <a:xfrm>
            <a:off x="304800" y="183092"/>
            <a:ext cx="11582400" cy="565149"/>
          </a:xfrm>
          <a:ln>
            <a:solidFill>
              <a:schemeClr val="tx1"/>
            </a:solidFill>
          </a:ln>
        </p:spPr>
        <p:txBody>
          <a:bodyPr>
            <a:normAutofit/>
          </a:bodyPr>
          <a:lstStyle/>
          <a:p>
            <a:pPr algn="ctr">
              <a:defRPr/>
            </a:pPr>
            <a:r>
              <a:rPr lang="en-US" sz="3200" b="1" dirty="0">
                <a:latin typeface="Calibri" panose="020F0502020204030204" pitchFamily="34" charset="0"/>
                <a:cs typeface="Calibri" panose="020F0502020204030204" pitchFamily="34" charset="0"/>
              </a:rPr>
              <a:t>Theme </a:t>
            </a:r>
            <a:r>
              <a:rPr lang="en-US" sz="3200" b="1" dirty="0" smtClean="0">
                <a:latin typeface="Calibri" panose="020F0502020204030204" pitchFamily="34" charset="0"/>
                <a:cs typeface="Calibri" panose="020F0502020204030204" pitchFamily="34" charset="0"/>
              </a:rPr>
              <a:t>7  - </a:t>
            </a:r>
            <a:r>
              <a:rPr lang="en-US" sz="3200" b="1" dirty="0">
                <a:latin typeface="Calibri" panose="020F0502020204030204" pitchFamily="34" charset="0"/>
                <a:cs typeface="Calibri" panose="020F0502020204030204" pitchFamily="34" charset="0"/>
              </a:rPr>
              <a:t>Polling Station</a:t>
            </a:r>
            <a:endParaRPr lang="en-US" altLang="en-US" sz="3200" b="1" dirty="0">
              <a:latin typeface="Calibri" panose="020F0502020204030204" pitchFamily="34" charset="0"/>
              <a:cs typeface="Calibri" panose="020F0502020204030204" pitchFamily="34" charset="0"/>
            </a:endParaRPr>
          </a:p>
        </p:txBody>
      </p:sp>
      <p:sp>
        <p:nvSpPr>
          <p:cNvPr id="7171" name="Content Placeholder 2">
            <a:extLst>
              <a:ext uri="{FF2B5EF4-FFF2-40B4-BE49-F238E27FC236}">
                <a16:creationId xmlns:a16="http://schemas.microsoft.com/office/drawing/2014/main" id="{C718E363-C9D2-8409-DEFA-9551CC5EFD12}"/>
              </a:ext>
            </a:extLst>
          </p:cNvPr>
          <p:cNvSpPr>
            <a:spLocks noGrp="1"/>
          </p:cNvSpPr>
          <p:nvPr>
            <p:ph idx="1"/>
          </p:nvPr>
        </p:nvSpPr>
        <p:spPr>
          <a:xfrm>
            <a:off x="304800" y="910510"/>
            <a:ext cx="11582400" cy="5947489"/>
          </a:xfrm>
        </p:spPr>
        <p:txBody>
          <a:bodyPr>
            <a:normAutofit fontScale="70000" lnSpcReduction="20000"/>
          </a:bodyPr>
          <a:lstStyle/>
          <a:p>
            <a:pPr marL="0" indent="0" algn="ctr">
              <a:buClr>
                <a:schemeClr val="tx1"/>
              </a:buClr>
              <a:buSzPct val="100000"/>
              <a:buNone/>
            </a:pPr>
            <a:r>
              <a:rPr lang="en-GB" sz="4000" b="1" dirty="0">
                <a:latin typeface="Calibri" panose="020F0502020204030204" pitchFamily="34" charset="0"/>
                <a:ea typeface="Calibri" panose="020F0502020204030204" pitchFamily="34" charset="0"/>
                <a:cs typeface="Calibri" panose="020F0502020204030204" pitchFamily="34" charset="0"/>
              </a:rPr>
              <a:t>Guidance Plan:</a:t>
            </a:r>
          </a:p>
          <a:p>
            <a:pPr marL="514350" lvl="0" indent="-514350" algn="just">
              <a:buFont typeface="+mj-lt"/>
              <a:buAutoNum type="arabicPeriod"/>
            </a:pPr>
            <a:r>
              <a:rPr lang="en-GB" dirty="0"/>
              <a:t>Under the law the DEO has the statutory responsibility of providing adequate no. of Polling Stations for the constituencies falling within the district. The DEO has to follow the protocols and norms specified by ECI for setting </a:t>
            </a:r>
            <a:r>
              <a:rPr lang="en-GB" dirty="0" smtClean="0"/>
              <a:t>up of </a:t>
            </a:r>
            <a:r>
              <a:rPr lang="en-GB" dirty="0"/>
              <a:t>Polling Stations. The statutory provisions and the ECI instructions have been brought out in the slides (slides 2 to 5) </a:t>
            </a:r>
            <a:endParaRPr lang="en-IN" sz="2400" dirty="0"/>
          </a:p>
          <a:p>
            <a:pPr marL="514350" lvl="0" indent="-514350" algn="just">
              <a:buFont typeface="+mj-lt"/>
              <a:buAutoNum type="arabicPeriod"/>
            </a:pPr>
            <a:r>
              <a:rPr lang="en-GB" dirty="0"/>
              <a:t>The exercise of publishing a draft list of PSs, inviting claims/objection with regard to the draft list, consultation with political parties and the manner of seeking ECI approval for the PSs have been explained in slides 9, 10, 11, 15,16, 17, 18. </a:t>
            </a:r>
            <a:endParaRPr lang="en-IN" sz="2400" dirty="0"/>
          </a:p>
          <a:p>
            <a:pPr marL="514350" lvl="0" indent="-514350" algn="just">
              <a:buFont typeface="+mj-lt"/>
              <a:buAutoNum type="arabicPeriod"/>
            </a:pPr>
            <a:r>
              <a:rPr lang="en-GB" dirty="0"/>
              <a:t>DEO to ensure physical verification of the Polling Stations and put in place necessary infrastructure in PS to meet the Assured Minimum Facilities specified by ECI to facilitate smooth voting and hassle-free experience for voters (slides 20 to 27).</a:t>
            </a:r>
            <a:endParaRPr lang="en-IN" sz="2400" dirty="0"/>
          </a:p>
          <a:p>
            <a:pPr marL="514350" lvl="0" indent="-514350" algn="just">
              <a:buFont typeface="+mj-lt"/>
              <a:buAutoNum type="arabicPeriod"/>
            </a:pPr>
            <a:r>
              <a:rPr lang="en-GB" dirty="0"/>
              <a:t>The slides also cover the guidelines for setting </a:t>
            </a:r>
            <a:r>
              <a:rPr lang="en-GB" dirty="0" smtClean="0"/>
              <a:t>up of </a:t>
            </a:r>
            <a:r>
              <a:rPr lang="en-GB" dirty="0"/>
              <a:t>PS for polling, the required arrangements on the poll day, including the role and functions of various </a:t>
            </a:r>
            <a:r>
              <a:rPr lang="en-GB" dirty="0" smtClean="0"/>
              <a:t>election related </a:t>
            </a:r>
            <a:r>
              <a:rPr lang="en-GB" dirty="0"/>
              <a:t>personnel and security officials on the poll day in and around the PS. </a:t>
            </a:r>
            <a:endParaRPr lang="en-IN" sz="2400" dirty="0"/>
          </a:p>
          <a:p>
            <a:pPr marL="514350" lvl="0" indent="-514350" algn="just">
              <a:buFont typeface="+mj-lt"/>
              <a:buAutoNum type="arabicPeriod"/>
            </a:pPr>
            <a:r>
              <a:rPr lang="en-GB" dirty="0"/>
              <a:t>The norms for setting up PSs and rationalization of PS have been explained in detail. It should be noted that there are several ECI instructions to ensure smooth voting experience for the voters. All these instructions should be individually and carefully studied for effective implementation at the field level. </a:t>
            </a:r>
            <a:endParaRPr lang="en-IN" sz="2400" dirty="0"/>
          </a:p>
          <a:p>
            <a:pPr marL="514350" lvl="0" indent="-514350" algn="just">
              <a:buFont typeface="+mj-lt"/>
              <a:buAutoNum type="arabicPeriod"/>
            </a:pPr>
            <a:r>
              <a:rPr lang="en-GB" dirty="0"/>
              <a:t>The slides also cover the special arrangements required at PS to take care of needs of PwD electors, senior citizens and women. </a:t>
            </a:r>
            <a:endParaRPr lang="en-IN" sz="2400" dirty="0"/>
          </a:p>
          <a:p>
            <a:pPr marL="514350" lvl="0" indent="-514350" algn="just">
              <a:buFont typeface="+mj-lt"/>
              <a:buAutoNum type="arabicPeriod"/>
            </a:pPr>
            <a:r>
              <a:rPr lang="en-GB" dirty="0"/>
              <a:t>The related points in DOs and DON’Ts, Checklists, etc., and the relevant chapters of the RO Handbook would be the reference points and study material for this topic. </a:t>
            </a:r>
            <a:endParaRPr lang="en-IN" sz="2400" dirty="0"/>
          </a:p>
          <a:p>
            <a:pPr marL="914389" lvl="1" indent="-457189">
              <a:buClr>
                <a:schemeClr val="tx1"/>
              </a:buClr>
              <a:buSzPct val="100000"/>
              <a:buFont typeface="+mj-lt"/>
              <a:buAutoNum type="arabicPeriod"/>
              <a:defRPr/>
            </a:pPr>
            <a:endParaRPr lang="en-US" altLang="en-US" sz="1333" dirty="0">
              <a:latin typeface="Calibri" panose="020F0502020204030204" pitchFamily="34" charset="0"/>
              <a:ea typeface="Calibri" panose="020F0502020204030204" pitchFamily="34" charset="0"/>
              <a:cs typeface="Calibri" panose="020F0502020204030204" pitchFamily="34" charset="0"/>
            </a:endParaRPr>
          </a:p>
        </p:txBody>
      </p:sp>
      <p:sp>
        <p:nvSpPr>
          <p:cNvPr id="7174" name="Slide Number Placeholder 1">
            <a:extLst>
              <a:ext uri="{FF2B5EF4-FFF2-40B4-BE49-F238E27FC236}">
                <a16:creationId xmlns:a16="http://schemas.microsoft.com/office/drawing/2014/main" id="{AB15B0AA-EFF0-6C92-4BF4-C006A2355F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990575" indent="-380990" eaLnBrk="0" hangingPunct="0">
              <a:defRPr>
                <a:solidFill>
                  <a:schemeClr val="tx1"/>
                </a:solidFill>
                <a:latin typeface="Calibri" panose="020F0502020204030204" pitchFamily="34" charset="0"/>
                <a:cs typeface="Arial" panose="020B0604020202020204" pitchFamily="34" charset="0"/>
              </a:defRPr>
            </a:lvl2pPr>
            <a:lvl3pPr marL="1523962" indent="-304792" eaLnBrk="0" hangingPunct="0">
              <a:defRPr>
                <a:solidFill>
                  <a:schemeClr val="tx1"/>
                </a:solidFill>
                <a:latin typeface="Calibri" panose="020F0502020204030204" pitchFamily="34" charset="0"/>
                <a:cs typeface="Arial" panose="020B0604020202020204" pitchFamily="34" charset="0"/>
              </a:defRPr>
            </a:lvl3pPr>
            <a:lvl4pPr marL="2133547" indent="-304792" eaLnBrk="0" hangingPunct="0">
              <a:defRPr>
                <a:solidFill>
                  <a:schemeClr val="tx1"/>
                </a:solidFill>
                <a:latin typeface="Calibri" panose="020F0502020204030204" pitchFamily="34" charset="0"/>
                <a:cs typeface="Arial" panose="020B0604020202020204" pitchFamily="34" charset="0"/>
              </a:defRPr>
            </a:lvl4pPr>
            <a:lvl5pPr marL="2743131" indent="-304792" eaLnBrk="0" hangingPunct="0">
              <a:defRPr>
                <a:solidFill>
                  <a:schemeClr val="tx1"/>
                </a:solidFill>
                <a:latin typeface="Calibri" panose="020F050202020403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8E23F-9CDD-45A9-8271-CB4EF952CE1A}" type="slidenum">
              <a:rPr lang="en-US" altLang="en-US">
                <a:solidFill>
                  <a:srgbClr val="FFFFFF"/>
                </a:solidFill>
              </a:rPr>
              <a:pPr eaLnBrk="1" hangingPunct="1"/>
              <a:t>1</a:t>
            </a:fld>
            <a:endParaRPr lang="en-US" altLang="en-US" dirty="0">
              <a:solidFill>
                <a:srgbClr val="FFFFFF"/>
              </a:solidFill>
            </a:endParaRPr>
          </a:p>
        </p:txBody>
      </p:sp>
    </p:spTree>
    <p:extLst>
      <p:ext uri="{BB962C8B-B14F-4D97-AF65-F5344CB8AC3E}">
        <p14:creationId xmlns:p14="http://schemas.microsoft.com/office/powerpoint/2010/main" val="48029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59EE-B1D3-7327-3380-5F22E0622AA3}"/>
              </a:ext>
            </a:extLst>
          </p:cNvPr>
          <p:cNvSpPr>
            <a:spLocks noGrp="1"/>
          </p:cNvSpPr>
          <p:nvPr>
            <p:ph type="title"/>
          </p:nvPr>
        </p:nvSpPr>
        <p:spPr>
          <a:xfrm>
            <a:off x="994742" y="387700"/>
            <a:ext cx="9935817" cy="911584"/>
          </a:xfrm>
        </p:spPr>
        <p:txBody>
          <a:bodyPr>
            <a:normAutofit/>
          </a:bodyPr>
          <a:lstStyle/>
          <a:p>
            <a:r>
              <a:rPr lang="en-US" sz="2800" b="1" dirty="0" smtClean="0"/>
              <a:t>Overview of general principles /procedure for setting up PS – annual pre-revision exercise</a:t>
            </a:r>
            <a:endParaRPr lang="en-IN" sz="2800" b="1" dirty="0"/>
          </a:p>
        </p:txBody>
      </p:sp>
      <p:sp>
        <p:nvSpPr>
          <p:cNvPr id="3" name="Content Placeholder 2">
            <a:extLst>
              <a:ext uri="{FF2B5EF4-FFF2-40B4-BE49-F238E27FC236}">
                <a16:creationId xmlns:a16="http://schemas.microsoft.com/office/drawing/2014/main" id="{4AB66BDE-272D-8BAF-832F-36BA3E26D399}"/>
              </a:ext>
            </a:extLst>
          </p:cNvPr>
          <p:cNvSpPr>
            <a:spLocks noGrp="1"/>
          </p:cNvSpPr>
          <p:nvPr>
            <p:ph idx="1"/>
          </p:nvPr>
        </p:nvSpPr>
        <p:spPr>
          <a:xfrm>
            <a:off x="838200" y="1604513"/>
            <a:ext cx="10515600" cy="4572450"/>
          </a:xfrm>
        </p:spPr>
        <p:txBody>
          <a:bodyPr/>
          <a:lstStyle/>
          <a:p>
            <a:pPr algn="just"/>
            <a:r>
              <a:rPr lang="en-US" dirty="0"/>
              <a:t>Optimum number of polling stations is determined by dividing the total elector population of the constituency by 1000 (Average Electors) and then working out the actual numbers based on various parameters viz; </a:t>
            </a:r>
            <a:r>
              <a:rPr lang="en-US" dirty="0" smtClean="0"/>
              <a:t>Electorate </a:t>
            </a:r>
            <a:r>
              <a:rPr lang="en-US" dirty="0"/>
              <a:t>size, Physical barriers, </a:t>
            </a:r>
            <a:r>
              <a:rPr lang="en-US" dirty="0" smtClean="0"/>
              <a:t>buildings availability, </a:t>
            </a:r>
            <a:r>
              <a:rPr lang="en-US" dirty="0"/>
              <a:t>vulnerable sections, etc.</a:t>
            </a:r>
          </a:p>
          <a:p>
            <a:pPr algn="just"/>
            <a:r>
              <a:rPr lang="en-US" dirty="0"/>
              <a:t>Draft list of PS, along with various maps is published in the language of the electoral roll for the constituency, for general information, inviting objections and suggestions from the public, by a specified date, allowing a period of not less than seven days from the date of publication of the </a:t>
            </a:r>
            <a:r>
              <a:rPr lang="en-US" dirty="0" smtClean="0"/>
              <a:t>draft list of PS</a:t>
            </a:r>
            <a:r>
              <a:rPr lang="en-US" sz="1800" dirty="0" smtClean="0">
                <a:effectLst/>
                <a:latin typeface="Calibri" panose="020F0502020204030204" pitchFamily="34" charset="0"/>
                <a:ea typeface="Calibri" panose="020F0502020204030204" pitchFamily="34" charset="0"/>
                <a:cs typeface="Mangal" panose="02040503050203030202" pitchFamily="18" charset="0"/>
              </a:rPr>
              <a:t>.</a:t>
            </a:r>
            <a:r>
              <a:rPr lang="en-US" dirty="0" smtClean="0"/>
              <a:t> </a:t>
            </a:r>
            <a:endParaRPr lang="en-IN" dirty="0"/>
          </a:p>
        </p:txBody>
      </p:sp>
      <p:pic>
        <p:nvPicPr>
          <p:cNvPr id="4" name="Picture 3" descr="E:\Mahima\logo\iiidem logo.jpg">
            <a:extLst>
              <a:ext uri="{FF2B5EF4-FFF2-40B4-BE49-F238E27FC236}">
                <a16:creationId xmlns:a16="http://schemas.microsoft.com/office/drawing/2014/main" id="{261E193E-A854-3705-9723-81A246C9A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D559DE29-21E0-0FB9-9BF2-F62AB64E5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1283701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3"/>
          <p:cNvSpPr>
            <a:spLocks noGrp="1"/>
          </p:cNvSpPr>
          <p:nvPr>
            <p:ph idx="1"/>
          </p:nvPr>
        </p:nvSpPr>
        <p:spPr>
          <a:xfrm>
            <a:off x="463826" y="1434202"/>
            <a:ext cx="11383617" cy="4197971"/>
          </a:xfrm>
        </p:spPr>
        <p:txBody>
          <a:bodyPr>
            <a:normAutofit fontScale="92500"/>
          </a:bodyPr>
          <a:lstStyle/>
          <a:p>
            <a:pPr algn="just">
              <a:lnSpc>
                <a:spcPct val="150000"/>
              </a:lnSpc>
              <a:buFont typeface="Wingdings" panose="05000000000000000000" pitchFamily="2" charset="2"/>
              <a:buChar char="§"/>
              <a:defRPr/>
            </a:pPr>
            <a:r>
              <a:rPr lang="en-GB" sz="2400" dirty="0"/>
              <a:t>The following instructions are to be carried out strictly and scrupulously to assess and make inventory of the polling station locations in the States / </a:t>
            </a:r>
            <a:r>
              <a:rPr lang="en-GB" sz="2400" dirty="0" smtClean="0"/>
              <a:t>UTs</a:t>
            </a:r>
          </a:p>
          <a:p>
            <a:pPr algn="just">
              <a:lnSpc>
                <a:spcPct val="150000"/>
              </a:lnSpc>
              <a:buFont typeface="Wingdings" panose="05000000000000000000" pitchFamily="2" charset="2"/>
              <a:buChar char="§"/>
              <a:defRPr/>
            </a:pPr>
            <a:endParaRPr lang="en-GB" sz="2400" dirty="0"/>
          </a:p>
          <a:p>
            <a:pPr algn="just">
              <a:lnSpc>
                <a:spcPct val="150000"/>
              </a:lnSpc>
              <a:buFont typeface="Wingdings" panose="05000000000000000000" pitchFamily="2" charset="2"/>
              <a:buChar char="§"/>
              <a:defRPr/>
            </a:pPr>
            <a:r>
              <a:rPr lang="en-GB" sz="2400" dirty="0" smtClean="0"/>
              <a:t>The DEO and the RO shall do an advance exercise well before the election to get the conditions of the polling stations physically verified by the field officials. The Sector Officers should visit each Polling Station / location within his / her jurisdiction to assess whether it is use worthy. The RO should physically verify 10% of the polling stations / locations</a:t>
            </a:r>
            <a:r>
              <a:rPr lang="en-GB" dirty="0" smtClean="0"/>
              <a:t>.</a:t>
            </a:r>
            <a:endParaRPr lang="en-US" dirty="0"/>
          </a:p>
        </p:txBody>
      </p:sp>
      <p:sp>
        <p:nvSpPr>
          <p:cNvPr id="7" name="Title 1">
            <a:extLst>
              <a:ext uri="{FF2B5EF4-FFF2-40B4-BE49-F238E27FC236}">
                <a16:creationId xmlns:a16="http://schemas.microsoft.com/office/drawing/2014/main" id="{FE6A59EE-B1D3-7327-3380-5F22E0622AA3}"/>
              </a:ext>
            </a:extLst>
          </p:cNvPr>
          <p:cNvSpPr txBox="1">
            <a:spLocks/>
          </p:cNvSpPr>
          <p:nvPr/>
        </p:nvSpPr>
        <p:spPr>
          <a:xfrm>
            <a:off x="463826" y="169990"/>
            <a:ext cx="10515600" cy="91158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Overview of general principles /procedure for setting up PS – annual pre-revision </a:t>
            </a:r>
            <a:r>
              <a:rPr lang="en-US" b="1" dirty="0" smtClean="0"/>
              <a:t>exercise – special pre-election steps </a:t>
            </a:r>
            <a:r>
              <a:rPr lang="en-US" b="1" dirty="0"/>
              <a:t> </a:t>
            </a:r>
            <a:r>
              <a:rPr lang="en-US" b="1" dirty="0" smtClean="0"/>
              <a:t>- Verification – contd.</a:t>
            </a:r>
            <a:endParaRPr lang="en-IN" b="1" dirty="0"/>
          </a:p>
        </p:txBody>
      </p:sp>
      <p:sp>
        <p:nvSpPr>
          <p:cNvPr id="4" name="Rectangle 3"/>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104977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5" y="1081574"/>
            <a:ext cx="11635409" cy="4800600"/>
          </a:xfrm>
        </p:spPr>
        <p:txBody>
          <a:bodyPr>
            <a:noAutofit/>
          </a:bodyPr>
          <a:lstStyle/>
          <a:p>
            <a:pPr marL="0" indent="0" algn="just">
              <a:buNone/>
              <a:defRPr/>
            </a:pPr>
            <a:r>
              <a:rPr lang="en-GB" sz="2000" b="1" dirty="0" smtClean="0"/>
              <a:t>Physical </a:t>
            </a:r>
            <a:r>
              <a:rPr lang="en-GB" sz="2000" b="1" dirty="0"/>
              <a:t>verification </a:t>
            </a:r>
            <a:r>
              <a:rPr lang="en-GB" sz="2000" b="1" dirty="0" smtClean="0"/>
              <a:t>report, remedial action </a:t>
            </a:r>
            <a:r>
              <a:rPr lang="en-GB" sz="2000" b="1" dirty="0"/>
              <a:t>and </a:t>
            </a:r>
            <a:r>
              <a:rPr lang="en-GB" sz="2000" b="1" dirty="0" smtClean="0"/>
              <a:t>action </a:t>
            </a:r>
            <a:r>
              <a:rPr lang="en-GB" sz="2000" b="1" dirty="0"/>
              <a:t>taken </a:t>
            </a:r>
            <a:r>
              <a:rPr lang="en-GB" sz="2000" b="1" dirty="0" smtClean="0"/>
              <a:t>report and providing AMF at PS: </a:t>
            </a:r>
          </a:p>
          <a:p>
            <a:pPr algn="just">
              <a:defRPr/>
            </a:pPr>
            <a:r>
              <a:rPr lang="en-GB" sz="2000" dirty="0" smtClean="0"/>
              <a:t>The final CD/DVD should be labelled properly, clearly mentioning District Name, AC Name &amp; number and PS location, number and name, so that the problem of identification does not arise.</a:t>
            </a:r>
            <a:endParaRPr lang="en-IN" sz="2000" dirty="0" smtClean="0"/>
          </a:p>
          <a:p>
            <a:pPr algn="just">
              <a:lnSpc>
                <a:spcPct val="150000"/>
              </a:lnSpc>
              <a:defRPr/>
            </a:pPr>
            <a:r>
              <a:rPr lang="en-GB" sz="2000" dirty="0" smtClean="0"/>
              <a:t>The DEO should initiate remedial measures, where required, on the basis of the above physical verification reports and send an ‘action taken report’ to the CEO, at the earliest. In the process of ensuring AMF at the polling stations, the DEO should make optimal use of funds available under the relevant election expenditure budget head and / or explore the possibilities of synergising the objective of AMF at polling station with any of the suitable ongoing schemes / projects, provided the activity is covered under the parameters of such schemes or dovetail the requirements of AMF with ongoing / existing schemes of the local bodies within the district as most of the polling stations are normally located in the government / local body school building and other government buildings. </a:t>
            </a:r>
            <a:endParaRPr lang="en-IN" sz="2000" dirty="0" smtClean="0"/>
          </a:p>
          <a:p>
            <a:pPr>
              <a:lnSpc>
                <a:spcPct val="150000"/>
              </a:lnSpc>
              <a:defRPr/>
            </a:pPr>
            <a:endParaRPr lang="en-US" sz="2000" dirty="0" smtClean="0"/>
          </a:p>
          <a:p>
            <a:pPr algn="just">
              <a:lnSpc>
                <a:spcPct val="150000"/>
              </a:lnSpc>
              <a:defRPr/>
            </a:pPr>
            <a:endParaRPr lang="en-US" sz="2400" dirty="0"/>
          </a:p>
        </p:txBody>
      </p:sp>
      <p:sp>
        <p:nvSpPr>
          <p:cNvPr id="5" name="Title 1">
            <a:extLst>
              <a:ext uri="{FF2B5EF4-FFF2-40B4-BE49-F238E27FC236}">
                <a16:creationId xmlns:a16="http://schemas.microsoft.com/office/drawing/2014/main" id="{FE6A59EE-B1D3-7327-3380-5F22E0622AA3}"/>
              </a:ext>
            </a:extLst>
          </p:cNvPr>
          <p:cNvSpPr txBox="1">
            <a:spLocks/>
          </p:cNvSpPr>
          <p:nvPr/>
        </p:nvSpPr>
        <p:spPr>
          <a:xfrm>
            <a:off x="463826" y="169990"/>
            <a:ext cx="10515600" cy="91158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Overview of general principles /procedure for setting up PS – annual pre-revision exercise – special pre-election steps  - Verification – contd.</a:t>
            </a:r>
            <a:endParaRPr lang="en-IN" b="1" dirty="0"/>
          </a:p>
        </p:txBody>
      </p:sp>
      <p:sp>
        <p:nvSpPr>
          <p:cNvPr id="4" name="Rectangle 3"/>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397041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68970"/>
            <a:ext cx="12192000" cy="5093901"/>
          </a:xfrm>
        </p:spPr>
        <p:txBody>
          <a:bodyPr>
            <a:noAutofit/>
          </a:bodyPr>
          <a:lstStyle/>
          <a:p>
            <a:pPr marL="0" indent="0" algn="just">
              <a:lnSpc>
                <a:spcPct val="150000"/>
              </a:lnSpc>
              <a:buNone/>
              <a:defRPr/>
            </a:pPr>
            <a:r>
              <a:rPr lang="en-GB" sz="1600" b="1" dirty="0" smtClean="0"/>
              <a:t>Model PS and Special PS (operated by women, PwD, youth, etc.), territorial teams to visit PS to document the condition/amenities through videography: </a:t>
            </a:r>
          </a:p>
          <a:p>
            <a:pPr algn="just">
              <a:lnSpc>
                <a:spcPct val="150000"/>
              </a:lnSpc>
              <a:defRPr/>
            </a:pPr>
            <a:r>
              <a:rPr lang="en-GB" sz="1600" dirty="0" smtClean="0"/>
              <a:t>The</a:t>
            </a:r>
            <a:r>
              <a:rPr lang="en-GB" sz="1600" cap="all" dirty="0" smtClean="0"/>
              <a:t> CEO</a:t>
            </a:r>
            <a:r>
              <a:rPr lang="en-GB" sz="1600" dirty="0" smtClean="0"/>
              <a:t>s should plan for setting up some model polling stations at the metropolitan cities / state capitals / major cities of the states. The thrust of such initiative should be more on voter friendly environment and superfluity should be avoided.</a:t>
            </a:r>
          </a:p>
          <a:p>
            <a:pPr>
              <a:lnSpc>
                <a:spcPct val="150000"/>
              </a:lnSpc>
              <a:defRPr/>
            </a:pPr>
            <a:r>
              <a:rPr lang="en-GB" sz="1600" dirty="0" smtClean="0"/>
              <a:t>The </a:t>
            </a:r>
            <a:r>
              <a:rPr lang="en-GB" sz="1600" dirty="0"/>
              <a:t>DEOs should form territorial teams / squads to visit each and every polling station location and prepare a video documentation on the condition of polling station and existing amenities and a feedback on action to be taken for each such polling station. During videography, the following points should be covered: </a:t>
            </a:r>
            <a:endParaRPr lang="en-IN" sz="1600" dirty="0"/>
          </a:p>
          <a:p>
            <a:pPr lvl="1">
              <a:lnSpc>
                <a:spcPct val="150000"/>
              </a:lnSpc>
              <a:defRPr/>
            </a:pPr>
            <a:r>
              <a:rPr lang="en-GB" sz="1600" dirty="0"/>
              <a:t>Access / entry of the polling station locations; </a:t>
            </a:r>
            <a:endParaRPr lang="en-IN" sz="1600" dirty="0"/>
          </a:p>
          <a:p>
            <a:pPr lvl="1">
              <a:lnSpc>
                <a:spcPct val="150000"/>
              </a:lnSpc>
              <a:defRPr/>
            </a:pPr>
            <a:r>
              <a:rPr lang="en-GB" sz="1600" dirty="0"/>
              <a:t>Surroundings of the polling station; </a:t>
            </a:r>
            <a:endParaRPr lang="en-IN" sz="1600" dirty="0"/>
          </a:p>
          <a:p>
            <a:pPr lvl="1">
              <a:lnSpc>
                <a:spcPct val="150000"/>
              </a:lnSpc>
              <a:defRPr/>
            </a:pPr>
            <a:r>
              <a:rPr lang="en-GB" sz="1600" dirty="0"/>
              <a:t>Existence of boundary wall; if any. </a:t>
            </a:r>
            <a:endParaRPr lang="en-IN" sz="1600" dirty="0"/>
          </a:p>
          <a:p>
            <a:pPr lvl="1">
              <a:lnSpc>
                <a:spcPct val="150000"/>
              </a:lnSpc>
              <a:defRPr/>
            </a:pPr>
            <a:r>
              <a:rPr lang="en-GB" sz="1600" dirty="0"/>
              <a:t>Building area, open space, number of rooms; </a:t>
            </a:r>
            <a:endParaRPr lang="en-IN" sz="1600" dirty="0"/>
          </a:p>
          <a:p>
            <a:pPr lvl="1">
              <a:lnSpc>
                <a:spcPct val="150000"/>
              </a:lnSpc>
              <a:defRPr/>
            </a:pPr>
            <a:r>
              <a:rPr lang="en-GB" sz="1600" dirty="0"/>
              <a:t>Actual location of polling station within the premises/campus; </a:t>
            </a:r>
            <a:endParaRPr lang="en-IN" sz="1600" dirty="0"/>
          </a:p>
          <a:p>
            <a:pPr lvl="1">
              <a:lnSpc>
                <a:spcPct val="150000"/>
              </a:lnSpc>
              <a:defRPr/>
            </a:pPr>
            <a:r>
              <a:rPr lang="en-GB" sz="1600" dirty="0"/>
              <a:t>Availability / location of civic amenities like drinking water, toilets, electricity, ramp, furniture, shades etc. </a:t>
            </a:r>
            <a:endParaRPr lang="en-US" sz="1600" dirty="0"/>
          </a:p>
        </p:txBody>
      </p:sp>
      <p:sp>
        <p:nvSpPr>
          <p:cNvPr id="5" name="Title 1">
            <a:extLst>
              <a:ext uri="{FF2B5EF4-FFF2-40B4-BE49-F238E27FC236}">
                <a16:creationId xmlns:a16="http://schemas.microsoft.com/office/drawing/2014/main" id="{FE6A59EE-B1D3-7327-3380-5F22E0622AA3}"/>
              </a:ext>
            </a:extLst>
          </p:cNvPr>
          <p:cNvSpPr txBox="1">
            <a:spLocks/>
          </p:cNvSpPr>
          <p:nvPr/>
        </p:nvSpPr>
        <p:spPr>
          <a:xfrm>
            <a:off x="159026" y="282672"/>
            <a:ext cx="10515600" cy="91158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Overview of general principles /procedure for setting up PS – annual pre-revision exercise – special pre-election steps  - Verification – contd.</a:t>
            </a:r>
            <a:endParaRPr lang="en-IN" b="1" dirty="0"/>
          </a:p>
          <a:p>
            <a:endParaRPr lang="en-IN" dirty="0"/>
          </a:p>
        </p:txBody>
      </p:sp>
      <p:sp>
        <p:nvSpPr>
          <p:cNvPr id="4" name="Rectangle 3"/>
          <p:cNvSpPr/>
          <p:nvPr/>
        </p:nvSpPr>
        <p:spPr>
          <a:xfrm>
            <a:off x="10979426" y="6379837"/>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169469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826" y="1424610"/>
            <a:ext cx="10721009" cy="4449763"/>
          </a:xfrm>
        </p:spPr>
        <p:txBody>
          <a:bodyPr>
            <a:normAutofit/>
          </a:bodyPr>
          <a:lstStyle/>
          <a:p>
            <a:pPr marL="0" indent="0">
              <a:lnSpc>
                <a:spcPct val="150000"/>
              </a:lnSpc>
              <a:buNone/>
              <a:defRPr/>
            </a:pPr>
            <a:r>
              <a:rPr lang="en-GB" sz="1800" b="1" dirty="0" smtClean="0"/>
              <a:t>Particulars to be inserted in videography of visit of PS:</a:t>
            </a:r>
          </a:p>
          <a:p>
            <a:pPr>
              <a:lnSpc>
                <a:spcPct val="150000"/>
              </a:lnSpc>
              <a:defRPr/>
            </a:pPr>
            <a:r>
              <a:rPr lang="en-GB" sz="1800" dirty="0" smtClean="0"/>
              <a:t>At the beginning of videography, the following should be displayed on a card board and captured on camera, as well as spelt out in voice-over: </a:t>
            </a:r>
          </a:p>
          <a:p>
            <a:pPr lvl="1">
              <a:lnSpc>
                <a:spcPct val="150000"/>
              </a:lnSpc>
              <a:defRPr/>
            </a:pPr>
            <a:r>
              <a:rPr lang="en-GB" sz="1800" b="1" dirty="0" smtClean="0"/>
              <a:t>DISTRICT </a:t>
            </a:r>
            <a:r>
              <a:rPr lang="en-GB" sz="1800" b="1" dirty="0"/>
              <a:t>NAME; </a:t>
            </a:r>
            <a:endParaRPr lang="en-IN" sz="1800" dirty="0"/>
          </a:p>
          <a:p>
            <a:pPr lvl="1">
              <a:lnSpc>
                <a:spcPct val="150000"/>
              </a:lnSpc>
              <a:defRPr/>
            </a:pPr>
            <a:r>
              <a:rPr lang="en-GB" sz="1800" b="1" dirty="0"/>
              <a:t>AC NUMBER &amp; NAME; </a:t>
            </a:r>
            <a:endParaRPr lang="en-IN" sz="1800" dirty="0"/>
          </a:p>
          <a:p>
            <a:pPr lvl="1">
              <a:lnSpc>
                <a:spcPct val="150000"/>
              </a:lnSpc>
              <a:defRPr/>
            </a:pPr>
            <a:r>
              <a:rPr lang="en-GB" sz="1800" b="1" dirty="0"/>
              <a:t>PS LOCATION NUMBER &amp; NAME; </a:t>
            </a:r>
            <a:endParaRPr lang="en-IN" sz="1800" dirty="0"/>
          </a:p>
          <a:p>
            <a:pPr lvl="1">
              <a:lnSpc>
                <a:spcPct val="150000"/>
              </a:lnSpc>
              <a:defRPr/>
            </a:pPr>
            <a:r>
              <a:rPr lang="en-GB" sz="1800" b="1" dirty="0"/>
              <a:t>PS NUMBER AND ADDRESS. </a:t>
            </a:r>
            <a:endParaRPr lang="en-IN" sz="1800" dirty="0"/>
          </a:p>
          <a:p>
            <a:pPr>
              <a:lnSpc>
                <a:spcPct val="150000"/>
              </a:lnSpc>
              <a:defRPr/>
            </a:pPr>
            <a:endParaRPr lang="en-IN" sz="1800" dirty="0"/>
          </a:p>
        </p:txBody>
      </p:sp>
      <p:sp>
        <p:nvSpPr>
          <p:cNvPr id="5" name="Title 1">
            <a:extLst>
              <a:ext uri="{FF2B5EF4-FFF2-40B4-BE49-F238E27FC236}">
                <a16:creationId xmlns:a16="http://schemas.microsoft.com/office/drawing/2014/main" id="{FE6A59EE-B1D3-7327-3380-5F22E0622AA3}"/>
              </a:ext>
            </a:extLst>
          </p:cNvPr>
          <p:cNvSpPr txBox="1">
            <a:spLocks/>
          </p:cNvSpPr>
          <p:nvPr/>
        </p:nvSpPr>
        <p:spPr>
          <a:xfrm>
            <a:off x="463826" y="169990"/>
            <a:ext cx="10515600" cy="91158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Overview of general principles /procedure for setting up PS – annual pre-revision exercise – special pre-election steps  - Verification – contd.</a:t>
            </a:r>
            <a:endParaRPr lang="en-IN" b="1" dirty="0"/>
          </a:p>
        </p:txBody>
      </p:sp>
    </p:spTree>
    <p:extLst>
      <p:ext uri="{BB962C8B-B14F-4D97-AF65-F5344CB8AC3E}">
        <p14:creationId xmlns:p14="http://schemas.microsoft.com/office/powerpoint/2010/main" val="177868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F15E-38EF-8235-5139-153C219AAB8A}"/>
              </a:ext>
            </a:extLst>
          </p:cNvPr>
          <p:cNvSpPr>
            <a:spLocks noGrp="1"/>
          </p:cNvSpPr>
          <p:nvPr>
            <p:ph type="title"/>
          </p:nvPr>
        </p:nvSpPr>
        <p:spPr>
          <a:xfrm>
            <a:off x="960556" y="455033"/>
            <a:ext cx="10364451" cy="692698"/>
          </a:xfrm>
        </p:spPr>
        <p:txBody>
          <a:bodyPr>
            <a:noAutofit/>
          </a:bodyPr>
          <a:lstStyle/>
          <a:p>
            <a:r>
              <a:rPr lang="en-US" sz="2800" b="1" dirty="0"/>
              <a:t>Procedure for setting up PS </a:t>
            </a:r>
            <a:r>
              <a:rPr lang="en-US" sz="2800" b="1" dirty="0" smtClean="0"/>
              <a:t>– draft list – requirement of consultation –record of consultations – format for seeking ECI approval – publication of final list by DEO - contd. </a:t>
            </a:r>
            <a:r>
              <a:rPr lang="en-US" sz="2800" b="1" dirty="0" smtClean="0">
                <a:solidFill>
                  <a:srgbClr val="FF0000"/>
                </a:solidFill>
              </a:rPr>
              <a:t>(S 25 RPA 1951 &amp; ECI Instructions) – contd. </a:t>
            </a:r>
            <a:endParaRPr lang="en-IN" sz="2800" b="1" dirty="0">
              <a:solidFill>
                <a:srgbClr val="FF0000"/>
              </a:solidFill>
            </a:endParaRPr>
          </a:p>
        </p:txBody>
      </p:sp>
      <p:sp>
        <p:nvSpPr>
          <p:cNvPr id="3" name="Content Placeholder 2">
            <a:extLst>
              <a:ext uri="{FF2B5EF4-FFF2-40B4-BE49-F238E27FC236}">
                <a16:creationId xmlns:a16="http://schemas.microsoft.com/office/drawing/2014/main" id="{1E3F32BD-5371-1BEB-5996-B752829B376D}"/>
              </a:ext>
            </a:extLst>
          </p:cNvPr>
          <p:cNvSpPr>
            <a:spLocks noGrp="1"/>
          </p:cNvSpPr>
          <p:nvPr>
            <p:ph idx="1"/>
          </p:nvPr>
        </p:nvSpPr>
        <p:spPr>
          <a:xfrm>
            <a:off x="809407" y="1797178"/>
            <a:ext cx="10515600" cy="4391588"/>
          </a:xfrm>
        </p:spPr>
        <p:txBody>
          <a:bodyPr>
            <a:normAutofit/>
          </a:bodyPr>
          <a:lstStyle/>
          <a:p>
            <a:pPr marL="0" indent="0" algn="just">
              <a:buNone/>
            </a:pPr>
            <a:r>
              <a:rPr lang="en-US" sz="2400" b="1" dirty="0" smtClean="0">
                <a:effectLst/>
                <a:latin typeface="Calibri" panose="020F0502020204030204" pitchFamily="34" charset="0"/>
                <a:ea typeface="Calibri" panose="020F0502020204030204" pitchFamily="34" charset="0"/>
                <a:cs typeface="Mangal" panose="02040503050203030202" pitchFamily="18" charset="0"/>
              </a:rPr>
              <a:t>Consultations on draft list of PS and submission of proposal for ECI approval:</a:t>
            </a:r>
          </a:p>
          <a:p>
            <a:pPr algn="just"/>
            <a:r>
              <a:rPr lang="en-US" sz="2400" dirty="0" smtClean="0">
                <a:effectLst/>
                <a:latin typeface="Calibri" panose="020F0502020204030204" pitchFamily="34" charset="0"/>
                <a:ea typeface="Calibri" panose="020F0502020204030204" pitchFamily="34" charset="0"/>
                <a:cs typeface="Mangal" panose="02040503050203030202" pitchFamily="18" charset="0"/>
              </a:rPr>
              <a:t>Wide </a:t>
            </a:r>
            <a:r>
              <a:rPr lang="en-US" sz="2400" dirty="0">
                <a:effectLst/>
                <a:latin typeface="Calibri" panose="020F0502020204030204" pitchFamily="34" charset="0"/>
                <a:ea typeface="Calibri" panose="020F0502020204030204" pitchFamily="34" charset="0"/>
                <a:cs typeface="Mangal" panose="02040503050203030202" pitchFamily="18" charset="0"/>
              </a:rPr>
              <a:t>consultations should be held on </a:t>
            </a:r>
            <a:r>
              <a:rPr lang="en-US" sz="2400" dirty="0" smtClean="0">
                <a:effectLst/>
                <a:latin typeface="Calibri" panose="020F0502020204030204" pitchFamily="34" charset="0"/>
                <a:ea typeface="Calibri" panose="020F0502020204030204" pitchFamily="34" charset="0"/>
                <a:cs typeface="Mangal" panose="02040503050203030202" pitchFamily="18" charset="0"/>
              </a:rPr>
              <a:t>the </a:t>
            </a:r>
            <a:r>
              <a:rPr lang="en-US" sz="2400" dirty="0">
                <a:effectLst/>
                <a:latin typeface="Calibri" panose="020F0502020204030204" pitchFamily="34" charset="0"/>
                <a:ea typeface="Calibri" panose="020F0502020204030204" pitchFamily="34" charset="0"/>
                <a:cs typeface="Mangal" panose="02040503050203030202" pitchFamily="18" charset="0"/>
              </a:rPr>
              <a:t>draft </a:t>
            </a:r>
            <a:r>
              <a:rPr lang="en-US" sz="2400" dirty="0" smtClean="0">
                <a:effectLst/>
                <a:latin typeface="Calibri" panose="020F0502020204030204" pitchFamily="34" charset="0"/>
                <a:ea typeface="Calibri" panose="020F0502020204030204" pitchFamily="34" charset="0"/>
                <a:cs typeface="Mangal" panose="02040503050203030202" pitchFamily="18" charset="0"/>
              </a:rPr>
              <a:t>list of PS, </a:t>
            </a:r>
            <a:r>
              <a:rPr lang="en-US" sz="2400" dirty="0">
                <a:effectLst/>
                <a:latin typeface="Calibri" panose="020F0502020204030204" pitchFamily="34" charset="0"/>
                <a:ea typeface="Calibri" panose="020F0502020204030204" pitchFamily="34" charset="0"/>
                <a:cs typeface="Mangal" panose="02040503050203030202" pitchFamily="18" charset="0"/>
              </a:rPr>
              <a:t>including </a:t>
            </a:r>
            <a:r>
              <a:rPr lang="en-US" sz="2400" dirty="0" smtClean="0">
                <a:effectLst/>
                <a:latin typeface="Calibri" panose="020F0502020204030204" pitchFamily="34" charset="0"/>
                <a:ea typeface="Calibri" panose="020F0502020204030204" pitchFamily="34" charset="0"/>
                <a:cs typeface="Mangal" panose="02040503050203030202" pitchFamily="18" charset="0"/>
              </a:rPr>
              <a:t>with </a:t>
            </a:r>
            <a:r>
              <a:rPr lang="en-US" sz="2400" dirty="0">
                <a:effectLst/>
                <a:latin typeface="Calibri" panose="020F0502020204030204" pitchFamily="34" charset="0"/>
                <a:ea typeface="Calibri" panose="020F0502020204030204" pitchFamily="34" charset="0"/>
                <a:cs typeface="Mangal" panose="02040503050203030202" pitchFamily="18" charset="0"/>
              </a:rPr>
              <a:t>the </a:t>
            </a:r>
            <a:r>
              <a:rPr lang="en-US" sz="2400" dirty="0" smtClean="0">
                <a:effectLst/>
                <a:latin typeface="Calibri" panose="020F0502020204030204" pitchFamily="34" charset="0"/>
                <a:ea typeface="Calibri" panose="020F0502020204030204" pitchFamily="34" charset="0"/>
                <a:cs typeface="Mangal" panose="02040503050203030202" pitchFamily="18" charset="0"/>
              </a:rPr>
              <a:t>political </a:t>
            </a:r>
            <a:r>
              <a:rPr lang="en-US" sz="2400" dirty="0">
                <a:effectLst/>
                <a:latin typeface="Calibri" panose="020F0502020204030204" pitchFamily="34" charset="0"/>
                <a:ea typeface="Calibri" panose="020F0502020204030204" pitchFamily="34" charset="0"/>
                <a:cs typeface="Mangal" panose="02040503050203030202" pitchFamily="18" charset="0"/>
              </a:rPr>
              <a:t>parties </a:t>
            </a:r>
            <a:r>
              <a:rPr lang="en-US" sz="2400" dirty="0" smtClean="0">
                <a:effectLst/>
                <a:latin typeface="Calibri" panose="020F0502020204030204" pitchFamily="34" charset="0"/>
                <a:ea typeface="Calibri" panose="020F0502020204030204" pitchFamily="34" charset="0"/>
                <a:cs typeface="Mangal" panose="02040503050203030202" pitchFamily="18" charset="0"/>
              </a:rPr>
              <a:t>and legislators. </a:t>
            </a:r>
          </a:p>
          <a:p>
            <a:pPr algn="just"/>
            <a:r>
              <a:rPr lang="en-US" sz="2400" dirty="0" smtClean="0">
                <a:latin typeface="Calibri" panose="020F0502020204030204" pitchFamily="34" charset="0"/>
                <a:ea typeface="Calibri" panose="020F0502020204030204" pitchFamily="34" charset="0"/>
                <a:cs typeface="Mangal" panose="02040503050203030202" pitchFamily="18" charset="0"/>
              </a:rPr>
              <a:t>Record of consultations to be maintained for </a:t>
            </a:r>
            <a:r>
              <a:rPr lang="en-US" sz="2400" dirty="0">
                <a:latin typeface="Calibri" panose="020F0502020204030204" pitchFamily="34" charset="0"/>
                <a:ea typeface="Calibri" panose="020F0502020204030204" pitchFamily="34" charset="0"/>
                <a:cs typeface="Mangal" panose="02040503050203030202" pitchFamily="18" charset="0"/>
              </a:rPr>
              <a:t>later </a:t>
            </a:r>
            <a:r>
              <a:rPr lang="en-US" sz="2400" dirty="0" smtClean="0">
                <a:latin typeface="Calibri" panose="020F0502020204030204" pitchFamily="34" charset="0"/>
                <a:ea typeface="Calibri" panose="020F0502020204030204" pitchFamily="34" charset="0"/>
                <a:cs typeface="Mangal" panose="02040503050203030202" pitchFamily="18" charset="0"/>
              </a:rPr>
              <a:t>reference.</a:t>
            </a:r>
            <a:endParaRPr lang="en-US" sz="2400" dirty="0">
              <a:latin typeface="Calibri" panose="020F0502020204030204" pitchFamily="34" charset="0"/>
              <a:ea typeface="Calibri" panose="020F0502020204030204" pitchFamily="34" charset="0"/>
              <a:cs typeface="Mangal" panose="02040503050203030202" pitchFamily="18" charset="0"/>
            </a:endParaRPr>
          </a:p>
          <a:p>
            <a:pPr algn="just"/>
            <a:r>
              <a:rPr lang="en-US" sz="2400" dirty="0">
                <a:effectLst/>
                <a:latin typeface="Calibri" panose="020F0502020204030204" pitchFamily="34" charset="0"/>
                <a:ea typeface="Calibri" panose="020F0502020204030204" pitchFamily="34" charset="0"/>
                <a:cs typeface="Mangal" panose="02040503050203030202" pitchFamily="18" charset="0"/>
              </a:rPr>
              <a:t>After due deliberations necessary </a:t>
            </a:r>
            <a:r>
              <a:rPr lang="en-US" sz="2400" dirty="0">
                <a:latin typeface="Calibri" panose="020F0502020204030204" pitchFamily="34" charset="0"/>
                <a:ea typeface="Calibri" panose="020F0502020204030204" pitchFamily="34" charset="0"/>
                <a:cs typeface="Mangal" panose="02040503050203030202" pitchFamily="18" charset="0"/>
              </a:rPr>
              <a:t>amendments shall be made to the draft list and final list of Polling Stations shall be prepared by the DEO concerned.</a:t>
            </a:r>
          </a:p>
          <a:p>
            <a:pPr algn="just"/>
            <a:r>
              <a:rPr lang="en-US" sz="2400" dirty="0">
                <a:latin typeface="Calibri" panose="020F0502020204030204" pitchFamily="34" charset="0"/>
                <a:ea typeface="Calibri" panose="020F0502020204030204" pitchFamily="34" charset="0"/>
                <a:cs typeface="Mangal" panose="02040503050203030202" pitchFamily="18" charset="0"/>
              </a:rPr>
              <a:t>Commission’s approval is sought on this final list of polling </a:t>
            </a:r>
            <a:r>
              <a:rPr lang="en-US" sz="2400" dirty="0" smtClean="0">
                <a:latin typeface="Calibri" panose="020F0502020204030204" pitchFamily="34" charset="0"/>
                <a:ea typeface="Calibri" panose="020F0502020204030204" pitchFamily="34" charset="0"/>
                <a:cs typeface="Mangal" panose="02040503050203030202" pitchFamily="18" charset="0"/>
              </a:rPr>
              <a:t>stations. Certificate </a:t>
            </a:r>
            <a:r>
              <a:rPr lang="en-US" sz="2400" dirty="0">
                <a:latin typeface="Calibri" panose="020F0502020204030204" pitchFamily="34" charset="0"/>
                <a:ea typeface="Calibri" panose="020F0502020204030204" pitchFamily="34" charset="0"/>
                <a:cs typeface="Mangal" panose="02040503050203030202" pitchFamily="18" charset="0"/>
              </a:rPr>
              <a:t>prescribed by the Commission and Scrutiny sheet </a:t>
            </a:r>
            <a:r>
              <a:rPr lang="en-US" sz="2400" dirty="0" smtClean="0">
                <a:latin typeface="Calibri" panose="020F0502020204030204" pitchFamily="34" charset="0"/>
                <a:ea typeface="Calibri" panose="020F0502020204030204" pitchFamily="34" charset="0"/>
                <a:cs typeface="Mangal" panose="02040503050203030202" pitchFamily="18" charset="0"/>
              </a:rPr>
              <a:t>to </a:t>
            </a:r>
            <a:r>
              <a:rPr lang="en-US" sz="2400" dirty="0">
                <a:latin typeface="Calibri" panose="020F0502020204030204" pitchFamily="34" charset="0"/>
                <a:ea typeface="Calibri" panose="020F0502020204030204" pitchFamily="34" charset="0"/>
                <a:cs typeface="Mangal" panose="02040503050203030202" pitchFamily="18" charset="0"/>
              </a:rPr>
              <a:t>be submitted along with </a:t>
            </a:r>
            <a:r>
              <a:rPr lang="en-US" sz="2400" dirty="0" smtClean="0">
                <a:latin typeface="Calibri" panose="020F0502020204030204" pitchFamily="34" charset="0"/>
                <a:ea typeface="Calibri" panose="020F0502020204030204" pitchFamily="34" charset="0"/>
                <a:cs typeface="Mangal" panose="02040503050203030202" pitchFamily="18" charset="0"/>
              </a:rPr>
              <a:t>the proposal. </a:t>
            </a:r>
            <a:endParaRPr lang="en-US" sz="2400" dirty="0">
              <a:latin typeface="Calibri" panose="020F0502020204030204" pitchFamily="34" charset="0"/>
              <a:ea typeface="Calibri" panose="020F0502020204030204" pitchFamily="34" charset="0"/>
              <a:cs typeface="Mangal" panose="02040503050203030202" pitchFamily="18" charset="0"/>
            </a:endParaRPr>
          </a:p>
          <a:p>
            <a:pPr algn="just"/>
            <a:r>
              <a:rPr lang="en-US" sz="2400" dirty="0">
                <a:latin typeface="Calibri" panose="020F0502020204030204" pitchFamily="34" charset="0"/>
                <a:ea typeface="Calibri" panose="020F0502020204030204" pitchFamily="34" charset="0"/>
                <a:cs typeface="Mangal" panose="02040503050203030202" pitchFamily="18" charset="0"/>
              </a:rPr>
              <a:t>Consequent to approval by the Commission, final list of polling stations is published by the DEO.</a:t>
            </a:r>
          </a:p>
        </p:txBody>
      </p:sp>
      <p:pic>
        <p:nvPicPr>
          <p:cNvPr id="4" name="Picture 3" descr="E:\Mahima\logo\iiidem logo.jpg">
            <a:extLst>
              <a:ext uri="{FF2B5EF4-FFF2-40B4-BE49-F238E27FC236}">
                <a16:creationId xmlns:a16="http://schemas.microsoft.com/office/drawing/2014/main" id="{51BB23FE-DB77-70AF-A45B-1146E2A56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82" y="376990"/>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E319CA53-16DF-A02E-1A14-2672060DD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8225" y="422694"/>
            <a:ext cx="784660"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50694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FE98B7-8BFD-2F6B-00BE-E6F8DD31A6E1}"/>
              </a:ext>
            </a:extLst>
          </p:cNvPr>
          <p:cNvPicPr>
            <a:picLocks noGrp="1" noChangeAspect="1"/>
          </p:cNvPicPr>
          <p:nvPr>
            <p:ph idx="1"/>
          </p:nvPr>
        </p:nvPicPr>
        <p:blipFill>
          <a:blip r:embed="rId2"/>
          <a:stretch>
            <a:fillRect/>
          </a:stretch>
        </p:blipFill>
        <p:spPr>
          <a:xfrm>
            <a:off x="952500" y="1040986"/>
            <a:ext cx="10020301" cy="5538608"/>
          </a:xfrm>
        </p:spPr>
      </p:pic>
      <p:pic>
        <p:nvPicPr>
          <p:cNvPr id="2" name="Picture 3" descr="E:\Mahima\logo\iiidem logo.jpg">
            <a:extLst>
              <a:ext uri="{FF2B5EF4-FFF2-40B4-BE49-F238E27FC236}">
                <a16:creationId xmlns:a16="http://schemas.microsoft.com/office/drawing/2014/main" id="{2529EDBB-3917-2AD2-BA7D-1352A5109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9" y="91782"/>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E:\Mahima\logo\ECI - Copy.jpg">
            <a:extLst>
              <a:ext uri="{FF2B5EF4-FFF2-40B4-BE49-F238E27FC236}">
                <a16:creationId xmlns:a16="http://schemas.microsoft.com/office/drawing/2014/main" id="{031E6636-2A08-F245-BA80-8C22E339F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1" y="129402"/>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E6A59EE-B1D3-7327-3380-5F22E0622AA3}"/>
              </a:ext>
            </a:extLst>
          </p:cNvPr>
          <p:cNvSpPr txBox="1">
            <a:spLocks/>
          </p:cNvSpPr>
          <p:nvPr/>
        </p:nvSpPr>
        <p:spPr>
          <a:xfrm>
            <a:off x="952500" y="28982"/>
            <a:ext cx="10020301" cy="9115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Procedure for setting up  of PS </a:t>
            </a:r>
          </a:p>
          <a:p>
            <a:r>
              <a:rPr lang="en-US" sz="3200" dirty="0" smtClean="0"/>
              <a:t>– format of proposed list of PS for ECI approval – contd.</a:t>
            </a:r>
            <a:endParaRPr lang="en-IN" sz="3200" dirty="0"/>
          </a:p>
        </p:txBody>
      </p:sp>
      <p:sp>
        <p:nvSpPr>
          <p:cNvPr id="7" name="Rectangle 6"/>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80263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A59040-CA33-AB04-D4E9-AFA00938687A}"/>
              </a:ext>
            </a:extLst>
          </p:cNvPr>
          <p:cNvPicPr>
            <a:picLocks noGrp="1" noChangeAspect="1"/>
          </p:cNvPicPr>
          <p:nvPr>
            <p:ph idx="1"/>
          </p:nvPr>
        </p:nvPicPr>
        <p:blipFill>
          <a:blip r:embed="rId2"/>
          <a:stretch>
            <a:fillRect/>
          </a:stretch>
        </p:blipFill>
        <p:spPr>
          <a:xfrm>
            <a:off x="840680" y="958278"/>
            <a:ext cx="5351805" cy="5840533"/>
          </a:xfrm>
        </p:spPr>
      </p:pic>
      <p:pic>
        <p:nvPicPr>
          <p:cNvPr id="9" name="Picture 8">
            <a:extLst>
              <a:ext uri="{FF2B5EF4-FFF2-40B4-BE49-F238E27FC236}">
                <a16:creationId xmlns:a16="http://schemas.microsoft.com/office/drawing/2014/main" id="{5BC482C7-C185-FE16-3978-75954CD02856}"/>
              </a:ext>
            </a:extLst>
          </p:cNvPr>
          <p:cNvPicPr>
            <a:picLocks noChangeAspect="1"/>
          </p:cNvPicPr>
          <p:nvPr/>
        </p:nvPicPr>
        <p:blipFill>
          <a:blip r:embed="rId3"/>
          <a:stretch>
            <a:fillRect/>
          </a:stretch>
        </p:blipFill>
        <p:spPr>
          <a:xfrm>
            <a:off x="6278749" y="940566"/>
            <a:ext cx="5034834" cy="5840533"/>
          </a:xfrm>
          <a:prstGeom prst="rect">
            <a:avLst/>
          </a:prstGeom>
        </p:spPr>
      </p:pic>
      <p:pic>
        <p:nvPicPr>
          <p:cNvPr id="2" name="Picture 3" descr="E:\Mahima\logo\iiidem logo.jpg">
            <a:extLst>
              <a:ext uri="{FF2B5EF4-FFF2-40B4-BE49-F238E27FC236}">
                <a16:creationId xmlns:a16="http://schemas.microsoft.com/office/drawing/2014/main" id="{57A96AF1-C4AB-4725-682E-996727982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1" y="65918"/>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E:\Mahima\logo\ECI - Copy.jpg">
            <a:extLst>
              <a:ext uri="{FF2B5EF4-FFF2-40B4-BE49-F238E27FC236}">
                <a16:creationId xmlns:a16="http://schemas.microsoft.com/office/drawing/2014/main" id="{53C7D546-1A98-D3A8-AC47-D8C3A8A73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3583" y="94898"/>
            <a:ext cx="749301"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E6A59EE-B1D3-7327-3380-5F22E0622AA3}"/>
              </a:ext>
            </a:extLst>
          </p:cNvPr>
          <p:cNvSpPr txBox="1">
            <a:spLocks/>
          </p:cNvSpPr>
          <p:nvPr/>
        </p:nvSpPr>
        <p:spPr>
          <a:xfrm>
            <a:off x="952500" y="28982"/>
            <a:ext cx="10020301" cy="9115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Procedure for setting up PS – Format of Scrutiny Sheet – contd.</a:t>
            </a:r>
            <a:endParaRPr lang="en-IN" sz="3200" dirty="0"/>
          </a:p>
        </p:txBody>
      </p:sp>
      <p:sp>
        <p:nvSpPr>
          <p:cNvPr id="7" name="Rectangle 6"/>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4123359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54E034-B229-DA00-0C45-EB52279BE5A0}"/>
              </a:ext>
            </a:extLst>
          </p:cNvPr>
          <p:cNvPicPr>
            <a:picLocks noGrp="1" noChangeAspect="1"/>
          </p:cNvPicPr>
          <p:nvPr>
            <p:ph idx="1"/>
          </p:nvPr>
        </p:nvPicPr>
        <p:blipFill>
          <a:blip r:embed="rId2"/>
          <a:stretch>
            <a:fillRect/>
          </a:stretch>
        </p:blipFill>
        <p:spPr>
          <a:xfrm>
            <a:off x="1947672" y="1016822"/>
            <a:ext cx="8375772" cy="5421568"/>
          </a:xfrm>
        </p:spPr>
      </p:pic>
      <p:pic>
        <p:nvPicPr>
          <p:cNvPr id="2" name="Picture 3" descr="E:\Mahima\logo\iiidem logo.jpg">
            <a:extLst>
              <a:ext uri="{FF2B5EF4-FFF2-40B4-BE49-F238E27FC236}">
                <a16:creationId xmlns:a16="http://schemas.microsoft.com/office/drawing/2014/main" id="{33775909-FB83-85CF-744B-3BB17B47F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E:\Mahima\logo\ECI - Copy.jpg">
            <a:extLst>
              <a:ext uri="{FF2B5EF4-FFF2-40B4-BE49-F238E27FC236}">
                <a16:creationId xmlns:a16="http://schemas.microsoft.com/office/drawing/2014/main" id="{1599FD33-C38C-002B-E7D9-4E5AEE8CC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43137" y="365063"/>
            <a:ext cx="8326510" cy="461665"/>
          </a:xfrm>
          <a:prstGeom prst="rect">
            <a:avLst/>
          </a:prstGeom>
        </p:spPr>
        <p:txBody>
          <a:bodyPr wrap="none">
            <a:spAutoFit/>
          </a:bodyPr>
          <a:lstStyle/>
          <a:p>
            <a:r>
              <a:rPr lang="en-IN" sz="2400" dirty="0"/>
              <a:t>Procedure for setting up PS – Format of Certificate of </a:t>
            </a:r>
            <a:r>
              <a:rPr lang="en-IN" sz="2400" dirty="0" smtClean="0"/>
              <a:t>DEO - </a:t>
            </a:r>
            <a:r>
              <a:rPr lang="en-IN" sz="2400" dirty="0" err="1" smtClean="0"/>
              <a:t>contd</a:t>
            </a:r>
            <a:endParaRPr lang="en-IN" sz="2400" dirty="0"/>
          </a:p>
        </p:txBody>
      </p:sp>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107179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CA653A-458F-CF86-B451-FFA6D3576915}"/>
              </a:ext>
            </a:extLst>
          </p:cNvPr>
          <p:cNvPicPr>
            <a:picLocks noChangeAspect="1"/>
          </p:cNvPicPr>
          <p:nvPr/>
        </p:nvPicPr>
        <p:blipFill>
          <a:blip r:embed="rId2"/>
          <a:stretch>
            <a:fillRect/>
          </a:stretch>
        </p:blipFill>
        <p:spPr>
          <a:xfrm>
            <a:off x="1350066" y="957176"/>
            <a:ext cx="9225170" cy="5900824"/>
          </a:xfrm>
          <a:prstGeom prst="rect">
            <a:avLst/>
          </a:prstGeom>
        </p:spPr>
      </p:pic>
      <p:pic>
        <p:nvPicPr>
          <p:cNvPr id="2" name="Picture 3" descr="E:\Mahima\logo\iiidem logo.jpg">
            <a:extLst>
              <a:ext uri="{FF2B5EF4-FFF2-40B4-BE49-F238E27FC236}">
                <a16:creationId xmlns:a16="http://schemas.microsoft.com/office/drawing/2014/main" id="{B978AB9C-3FC0-CDA8-6F0B-7CD504F3C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E:\Mahima\logo\ECI - Copy.jpg">
            <a:extLst>
              <a:ext uri="{FF2B5EF4-FFF2-40B4-BE49-F238E27FC236}">
                <a16:creationId xmlns:a16="http://schemas.microsoft.com/office/drawing/2014/main" id="{6F1BC7B5-25C7-3713-C32E-6D4325273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50066" y="337349"/>
            <a:ext cx="9225170" cy="646331"/>
          </a:xfrm>
          <a:prstGeom prst="rect">
            <a:avLst/>
          </a:prstGeom>
        </p:spPr>
        <p:txBody>
          <a:bodyPr wrap="square">
            <a:spAutoFit/>
          </a:bodyPr>
          <a:lstStyle/>
          <a:p>
            <a:r>
              <a:rPr lang="en-IN" b="1" dirty="0"/>
              <a:t>Procedure for setting up PS – Format of Public Notice for publication of the approved list of </a:t>
            </a:r>
            <a:r>
              <a:rPr lang="en-IN" b="1" dirty="0" smtClean="0"/>
              <a:t>PS – contd.</a:t>
            </a:r>
            <a:endParaRPr lang="en-IN" b="1" dirty="0"/>
          </a:p>
        </p:txBody>
      </p:sp>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1577446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6CBC-91CB-16D4-0D19-9E0A1E1BAC82}"/>
              </a:ext>
            </a:extLst>
          </p:cNvPr>
          <p:cNvSpPr>
            <a:spLocks noGrp="1"/>
          </p:cNvSpPr>
          <p:nvPr>
            <p:ph type="title"/>
          </p:nvPr>
        </p:nvSpPr>
        <p:spPr/>
        <p:txBody>
          <a:bodyPr/>
          <a:lstStyle/>
          <a:p>
            <a:r>
              <a:rPr lang="en-US" dirty="0"/>
              <a:t>Legal Provision</a:t>
            </a:r>
            <a:endParaRPr lang="en-IN" dirty="0"/>
          </a:p>
        </p:txBody>
      </p:sp>
      <p:sp>
        <p:nvSpPr>
          <p:cNvPr id="3" name="Content Placeholder 2">
            <a:extLst>
              <a:ext uri="{FF2B5EF4-FFF2-40B4-BE49-F238E27FC236}">
                <a16:creationId xmlns:a16="http://schemas.microsoft.com/office/drawing/2014/main" id="{EAFEAD20-1108-43D8-9C5E-5179551DC1E5}"/>
              </a:ext>
            </a:extLst>
          </p:cNvPr>
          <p:cNvSpPr>
            <a:spLocks noGrp="1"/>
          </p:cNvSpPr>
          <p:nvPr>
            <p:ph idx="1"/>
          </p:nvPr>
        </p:nvSpPr>
        <p:spPr/>
        <p:txBody>
          <a:bodyPr/>
          <a:lstStyle/>
          <a:p>
            <a:pPr marL="0" indent="0">
              <a:buNone/>
            </a:pPr>
            <a:r>
              <a:rPr lang="en-US" dirty="0" smtClean="0">
                <a:solidFill>
                  <a:srgbClr val="FF0000"/>
                </a:solidFill>
              </a:rPr>
              <a:t>S </a:t>
            </a:r>
            <a:r>
              <a:rPr lang="en-US" dirty="0">
                <a:solidFill>
                  <a:srgbClr val="FF0000"/>
                </a:solidFill>
              </a:rPr>
              <a:t>25 </a:t>
            </a:r>
            <a:r>
              <a:rPr lang="en-US" dirty="0" smtClean="0">
                <a:solidFill>
                  <a:srgbClr val="FF0000"/>
                </a:solidFill>
              </a:rPr>
              <a:t>RPA 1951 </a:t>
            </a:r>
            <a:r>
              <a:rPr lang="en-US" dirty="0"/>
              <a:t>provides as under:</a:t>
            </a:r>
          </a:p>
          <a:p>
            <a:pPr marL="0" indent="0" algn="just">
              <a:buNone/>
            </a:pPr>
            <a:r>
              <a:rPr lang="en-US" dirty="0"/>
              <a:t>“</a:t>
            </a:r>
            <a:r>
              <a:rPr lang="en-US" b="1" dirty="0"/>
              <a:t>Provision of polling stations for constituencies</a:t>
            </a:r>
            <a:r>
              <a:rPr lang="en-US" dirty="0"/>
              <a:t>.—The district election officer shall, with the previous approval of the Election Commission, provide a sufficient number of polling stations for every constituency the whole or greater part of which lies within his jurisdiction, and shall publish, in such manner as the Election Commission may direct, a list showing the polling stations so provided and the polling areas or groups of voters for which they have respectively been provided.”</a:t>
            </a:r>
            <a:endParaRPr lang="en-IN" dirty="0"/>
          </a:p>
        </p:txBody>
      </p:sp>
      <p:pic>
        <p:nvPicPr>
          <p:cNvPr id="4" name="Picture 3" descr="E:\Mahima\logo\iiidem logo.jpg">
            <a:extLst>
              <a:ext uri="{FF2B5EF4-FFF2-40B4-BE49-F238E27FC236}">
                <a16:creationId xmlns:a16="http://schemas.microsoft.com/office/drawing/2014/main" id="{B143B8EC-309B-1EDF-1A94-C1ADAC97F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934C9A36-9936-409A-074F-7C292A235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174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69B0-A50C-8CF0-7EA1-E20F586151C2}"/>
              </a:ext>
            </a:extLst>
          </p:cNvPr>
          <p:cNvSpPr>
            <a:spLocks noGrp="1"/>
          </p:cNvSpPr>
          <p:nvPr>
            <p:ph type="title"/>
          </p:nvPr>
        </p:nvSpPr>
        <p:spPr>
          <a:xfrm>
            <a:off x="913775" y="273460"/>
            <a:ext cx="10364451" cy="615060"/>
          </a:xfrm>
        </p:spPr>
        <p:txBody>
          <a:bodyPr>
            <a:normAutofit fontScale="90000"/>
          </a:bodyPr>
          <a:lstStyle/>
          <a:p>
            <a:r>
              <a:rPr lang="en-US" b="1" dirty="0"/>
              <a:t>Further Changes/Modifications in PS List</a:t>
            </a:r>
            <a:endParaRPr lang="en-IN" b="1" dirty="0"/>
          </a:p>
        </p:txBody>
      </p:sp>
      <p:sp>
        <p:nvSpPr>
          <p:cNvPr id="3" name="Content Placeholder 2">
            <a:extLst>
              <a:ext uri="{FF2B5EF4-FFF2-40B4-BE49-F238E27FC236}">
                <a16:creationId xmlns:a16="http://schemas.microsoft.com/office/drawing/2014/main" id="{D308E685-822C-C768-02D1-39605C236D70}"/>
              </a:ext>
            </a:extLst>
          </p:cNvPr>
          <p:cNvSpPr>
            <a:spLocks noGrp="1"/>
          </p:cNvSpPr>
          <p:nvPr>
            <p:ph idx="1"/>
          </p:nvPr>
        </p:nvSpPr>
        <p:spPr>
          <a:xfrm>
            <a:off x="913775" y="1423358"/>
            <a:ext cx="10364452" cy="4770407"/>
          </a:xfrm>
        </p:spPr>
        <p:txBody>
          <a:bodyPr>
            <a:normAutofit lnSpcReduction="10000"/>
          </a:bodyPr>
          <a:lstStyle/>
          <a:p>
            <a:pPr marL="0" indent="0" algn="just">
              <a:buNone/>
            </a:pPr>
            <a:r>
              <a:rPr lang="en-US" sz="3200" b="1" cap="none" dirty="0" smtClean="0">
                <a:latin typeface="Calibri" panose="020F0502020204030204" pitchFamily="34" charset="0"/>
                <a:ea typeface="Calibri" panose="020F0502020204030204" pitchFamily="34" charset="0"/>
                <a:cs typeface="Calibri" panose="020F0502020204030204" pitchFamily="34" charset="0"/>
              </a:rPr>
              <a:t>Changes in list of PS subsequent to publication - procedure:</a:t>
            </a:r>
          </a:p>
          <a:p>
            <a:pPr algn="just"/>
            <a:r>
              <a:rPr lang="en-US" sz="3200" cap="none" dirty="0" smtClean="0">
                <a:latin typeface="Calibri" panose="020F0502020204030204" pitchFamily="34" charset="0"/>
                <a:ea typeface="Calibri" panose="020F0502020204030204" pitchFamily="34" charset="0"/>
                <a:cs typeface="Calibri" panose="020F0502020204030204" pitchFamily="34" charset="0"/>
              </a:rPr>
              <a:t>Only </a:t>
            </a:r>
            <a:r>
              <a:rPr lang="en-US" sz="3200" cap="none" dirty="0">
                <a:latin typeface="Calibri" panose="020F0502020204030204" pitchFamily="34" charset="0"/>
                <a:ea typeface="Calibri" panose="020F0502020204030204" pitchFamily="34" charset="0"/>
                <a:cs typeface="Calibri" panose="020F0502020204030204" pitchFamily="34" charset="0"/>
              </a:rPr>
              <a:t>under extraordinary circumstances changes shall be made to the final list of Polling Stations after its publication.</a:t>
            </a:r>
          </a:p>
          <a:p>
            <a:pPr algn="just"/>
            <a:r>
              <a:rPr lang="en-US" sz="3200" cap="none" dirty="0">
                <a:latin typeface="Calibri" panose="020F0502020204030204" pitchFamily="34" charset="0"/>
                <a:ea typeface="Calibri" panose="020F0502020204030204" pitchFamily="34" charset="0"/>
                <a:cs typeface="Calibri" panose="020F0502020204030204" pitchFamily="34" charset="0"/>
              </a:rPr>
              <a:t>In all such cases a written approval of the commission is a must.</a:t>
            </a:r>
          </a:p>
          <a:p>
            <a:pPr algn="just"/>
            <a:r>
              <a:rPr lang="en-US" sz="3200" cap="none" dirty="0">
                <a:latin typeface="Calibri" panose="020F0502020204030204" pitchFamily="34" charset="0"/>
                <a:ea typeface="Calibri" panose="020F0502020204030204" pitchFamily="34" charset="0"/>
                <a:cs typeface="Calibri" panose="020F0502020204030204" pitchFamily="34" charset="0"/>
              </a:rPr>
              <a:t>Any change in the nomenclature of a PS consequent to the change in name of </a:t>
            </a:r>
            <a:r>
              <a:rPr lang="en-US" sz="3200" cap="none" dirty="0" smtClean="0">
                <a:latin typeface="Calibri" panose="020F0502020204030204" pitchFamily="34" charset="0"/>
                <a:ea typeface="Calibri" panose="020F0502020204030204" pitchFamily="34" charset="0"/>
                <a:cs typeface="Calibri" panose="020F0502020204030204" pitchFamily="34" charset="0"/>
              </a:rPr>
              <a:t>the building, </a:t>
            </a:r>
            <a:r>
              <a:rPr lang="en-US" sz="3200" cap="none" dirty="0">
                <a:latin typeface="Calibri" panose="020F0502020204030204" pitchFamily="34" charset="0"/>
                <a:ea typeface="Calibri" panose="020F0502020204030204" pitchFamily="34" charset="0"/>
                <a:cs typeface="Calibri" panose="020F0502020204030204" pitchFamily="34" charset="0"/>
              </a:rPr>
              <a:t>does not require Commission’s approval.</a:t>
            </a:r>
          </a:p>
          <a:p>
            <a:pPr algn="just"/>
            <a:r>
              <a:rPr lang="en-US" sz="3200" cap="none" dirty="0">
                <a:latin typeface="Calibri" panose="020F0502020204030204" pitchFamily="34" charset="0"/>
                <a:ea typeface="Calibri" panose="020F0502020204030204" pitchFamily="34" charset="0"/>
                <a:cs typeface="Calibri" panose="020F0502020204030204" pitchFamily="34" charset="0"/>
              </a:rPr>
              <a:t>The political parties/candidates must be informed about any such change in writing.</a:t>
            </a:r>
            <a:endParaRPr lang="en-IN" sz="3200" cap="none"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E:\Mahima\logo\iiidem logo.jpg">
            <a:extLst>
              <a:ext uri="{FF2B5EF4-FFF2-40B4-BE49-F238E27FC236}">
                <a16:creationId xmlns:a16="http://schemas.microsoft.com/office/drawing/2014/main" id="{B4D5CB15-AAB7-6ABD-EE29-EAB6EB90A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69FE0189-57EA-F42A-96F8-5F2049DFB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63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7AFC-D88B-4D6B-DF68-DF367522F9EE}"/>
              </a:ext>
            </a:extLst>
          </p:cNvPr>
          <p:cNvSpPr>
            <a:spLocks noGrp="1"/>
          </p:cNvSpPr>
          <p:nvPr>
            <p:ph type="title"/>
          </p:nvPr>
        </p:nvSpPr>
        <p:spPr>
          <a:xfrm>
            <a:off x="913775" y="411486"/>
            <a:ext cx="10364451" cy="615060"/>
          </a:xfrm>
        </p:spPr>
        <p:txBody>
          <a:bodyPr>
            <a:normAutofit fontScale="90000"/>
          </a:bodyPr>
          <a:lstStyle/>
          <a:p>
            <a:r>
              <a:rPr lang="en-US" dirty="0"/>
              <a:t>Auxiliary Polling </a:t>
            </a:r>
            <a:r>
              <a:rPr lang="en-US" dirty="0" smtClean="0"/>
              <a:t>Station</a:t>
            </a:r>
            <a:endParaRPr lang="en-IN" dirty="0"/>
          </a:p>
        </p:txBody>
      </p:sp>
      <p:sp>
        <p:nvSpPr>
          <p:cNvPr id="3" name="Content Placeholder 2">
            <a:extLst>
              <a:ext uri="{FF2B5EF4-FFF2-40B4-BE49-F238E27FC236}">
                <a16:creationId xmlns:a16="http://schemas.microsoft.com/office/drawing/2014/main" id="{53B55C33-5857-84F4-0640-6A606CA3C3BD}"/>
              </a:ext>
            </a:extLst>
          </p:cNvPr>
          <p:cNvSpPr>
            <a:spLocks noGrp="1"/>
          </p:cNvSpPr>
          <p:nvPr>
            <p:ph idx="1"/>
          </p:nvPr>
        </p:nvSpPr>
        <p:spPr>
          <a:xfrm>
            <a:off x="913775" y="1242204"/>
            <a:ext cx="10364452" cy="5615796"/>
          </a:xfrm>
        </p:spPr>
        <p:txBody>
          <a:bodyPr>
            <a:normAutofit lnSpcReduction="10000"/>
          </a:bodyPr>
          <a:lstStyle/>
          <a:p>
            <a:pPr marL="0" indent="0" algn="just">
              <a:buNone/>
            </a:pPr>
            <a:r>
              <a:rPr lang="en-US" altLang="en-US" sz="23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Creation of </a:t>
            </a:r>
            <a:r>
              <a:rPr lang="en-US" sz="2400" b="1" dirty="0"/>
              <a:t>Auxiliary Polling </a:t>
            </a:r>
            <a:r>
              <a:rPr lang="en-US" sz="2400" b="1" dirty="0" smtClean="0"/>
              <a:t>Station – preparation of Marked Copy of ER for use in main PS and auxiliary PS:</a:t>
            </a:r>
            <a:endParaRPr lang="en-US" altLang="en-US" sz="2300" b="1"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US" altLang="en-US" sz="23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Where </a:t>
            </a:r>
            <a:r>
              <a:rPr lang="en-US" alt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the maximum number of electors in a polling area exceeds beyond the limit prescribed by the Election Commission, auxiliary polling station(s) is provided bifurcating /trifurcating the existing polling station, preferably in the same PS Location. </a:t>
            </a:r>
          </a:p>
          <a:p>
            <a:pPr algn="just"/>
            <a:r>
              <a:rPr lang="en-US" alt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The part number of auxiliary polling station(s) is indicated by adding a suffix to the serial number of the main polling station, like '100', '100A/1', '100A/2’, and so on.</a:t>
            </a:r>
          </a:p>
          <a:p>
            <a:pPr algn="just"/>
            <a:r>
              <a:rPr lang="en-US" alt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Wherever Auxiliary PS are created by bifurcating </a:t>
            </a:r>
            <a:r>
              <a:rPr lang="en-US" altLang="en-US" sz="23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any </a:t>
            </a:r>
            <a:r>
              <a:rPr lang="en-US" alt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part of </a:t>
            </a:r>
            <a:r>
              <a:rPr lang="en-US" altLang="en-US" sz="23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ER after </a:t>
            </a:r>
            <a:r>
              <a:rPr lang="en-US" alt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final </a:t>
            </a:r>
            <a:r>
              <a:rPr lang="en-US" altLang="en-US" sz="23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publication, the following points should be ensured:</a:t>
            </a:r>
            <a:endParaRPr lang="en-US" alt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US" alt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on </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one of the copies to be used as </a:t>
            </a:r>
            <a:r>
              <a:rPr lang="en-US" altLang="en-US" sz="2000" b="1" i="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Marked Copy of ER </a:t>
            </a:r>
            <a:r>
              <a:rPr lang="en-US" alt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Main Polling Station, the entries assigned to the Auxiliary Polling Station should be deleted by putting cross (X) mark by hand with ink across the relevant pages/part of the page </a:t>
            </a:r>
            <a:endParaRPr lang="en-US" alt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US" alt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 the </a:t>
            </a:r>
            <a:r>
              <a:rPr lang="en-US" altLang="en-US" sz="2000" b="1" i="1" u="sng" dirty="0">
                <a:solidFill>
                  <a:srgbClr val="000000"/>
                </a:solidFill>
                <a:latin typeface="Calibri" panose="020F0502020204030204" pitchFamily="34" charset="0"/>
                <a:ea typeface="Calibri" panose="020F0502020204030204" pitchFamily="34" charset="0"/>
                <a:cs typeface="Calibri" panose="020F0502020204030204" pitchFamily="34" charset="0"/>
              </a:rPr>
              <a:t>Marked Copy of ER </a:t>
            </a:r>
            <a:r>
              <a:rPr lang="en-US" alt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be used at the Auxiliary polling station, the alphabet “A” shall be appended to the Part number on the Part header and the entries assigned to the Main polling station should be deleted by putting cross (X) mark by hand with ink across the relevant pages/part of the page.</a:t>
            </a:r>
          </a:p>
        </p:txBody>
      </p:sp>
      <p:pic>
        <p:nvPicPr>
          <p:cNvPr id="4" name="Picture 3" descr="E:\Mahima\logo\iiidem logo.jpg">
            <a:extLst>
              <a:ext uri="{FF2B5EF4-FFF2-40B4-BE49-F238E27FC236}">
                <a16:creationId xmlns:a16="http://schemas.microsoft.com/office/drawing/2014/main" id="{6D826B73-B764-1ADD-2E4E-7C41E209D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6F08B25A-01C8-32A2-1401-81BC7DB78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551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0B66-6AF9-8E84-A505-C007E10CCB5B}"/>
              </a:ext>
            </a:extLst>
          </p:cNvPr>
          <p:cNvSpPr>
            <a:spLocks noGrp="1"/>
          </p:cNvSpPr>
          <p:nvPr>
            <p:ph type="title"/>
          </p:nvPr>
        </p:nvSpPr>
        <p:spPr>
          <a:xfrm>
            <a:off x="913775" y="264835"/>
            <a:ext cx="10364451" cy="659105"/>
          </a:xfrm>
        </p:spPr>
        <p:txBody>
          <a:bodyPr>
            <a:normAutofit fontScale="90000"/>
          </a:bodyPr>
          <a:lstStyle/>
          <a:p>
            <a:r>
              <a:rPr lang="en-US" dirty="0" smtClean="0"/>
              <a:t>Types of special Polling Stations:</a:t>
            </a:r>
            <a:endParaRPr lang="en-IN" dirty="0"/>
          </a:p>
        </p:txBody>
      </p:sp>
      <p:grpSp>
        <p:nvGrpSpPr>
          <p:cNvPr id="5" name="Group 4"/>
          <p:cNvGrpSpPr/>
          <p:nvPr/>
        </p:nvGrpSpPr>
        <p:grpSpPr>
          <a:xfrm>
            <a:off x="-4177007" y="340212"/>
            <a:ext cx="14250738" cy="7293488"/>
            <a:chOff x="-4177007" y="340212"/>
            <a:chExt cx="14250738" cy="7293488"/>
          </a:xfrm>
          <a:noFill/>
        </p:grpSpPr>
        <p:sp>
          <p:nvSpPr>
            <p:cNvPr id="7" name="Rectangle 6"/>
            <p:cNvSpPr/>
            <p:nvPr/>
          </p:nvSpPr>
          <p:spPr>
            <a:xfrm>
              <a:off x="1945731" y="1277622"/>
              <a:ext cx="8128000" cy="5418667"/>
            </a:xfrm>
            <a:prstGeom prst="rect">
              <a:avLst/>
            </a:prstGeom>
            <a:grpFill/>
          </p:spPr>
        </p:sp>
        <p:sp>
          <p:nvSpPr>
            <p:cNvPr id="8" name="Block Arc 7"/>
            <p:cNvSpPr/>
            <p:nvPr/>
          </p:nvSpPr>
          <p:spPr>
            <a:xfrm>
              <a:off x="-4177007" y="340212"/>
              <a:ext cx="7293488" cy="7293488"/>
            </a:xfrm>
            <a:prstGeom prst="blockArc">
              <a:avLst>
                <a:gd name="adj1" fmla="val 18900000"/>
                <a:gd name="adj2" fmla="val 2700000"/>
                <a:gd name="adj3" fmla="val 296"/>
              </a:avLst>
            </a:prstGeom>
            <a:grp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2325850" y="1523954"/>
              <a:ext cx="7675541" cy="492448"/>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Polling Stations for voters of Vulnerable </a:t>
              </a:r>
              <a:r>
                <a:rPr lang="en-US" sz="2500" kern="1200" dirty="0" smtClean="0">
                  <a:solidFill>
                    <a:schemeClr val="tx1"/>
                  </a:solidFill>
                </a:rPr>
                <a:t>Sections</a:t>
              </a:r>
              <a:endParaRPr lang="en-IN" sz="2500" kern="1200" dirty="0">
                <a:solidFill>
                  <a:schemeClr val="tx1"/>
                </a:solidFill>
              </a:endParaRPr>
            </a:p>
          </p:txBody>
        </p:sp>
        <p:sp>
          <p:nvSpPr>
            <p:cNvPr id="10" name="Oval 9"/>
            <p:cNvSpPr/>
            <p:nvPr/>
          </p:nvSpPr>
          <p:spPr>
            <a:xfrm>
              <a:off x="2018070" y="1462398"/>
              <a:ext cx="615560" cy="615560"/>
            </a:xfrm>
            <a:prstGeom prst="ellipse">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71806" y="2263060"/>
              <a:ext cx="7229585" cy="492448"/>
            </a:xfrm>
            <a:custGeom>
              <a:avLst/>
              <a:gdLst>
                <a:gd name="connsiteX0" fmla="*/ 0 w 7229585"/>
                <a:gd name="connsiteY0" fmla="*/ 0 h 492448"/>
                <a:gd name="connsiteX1" fmla="*/ 7229585 w 7229585"/>
                <a:gd name="connsiteY1" fmla="*/ 0 h 492448"/>
                <a:gd name="connsiteX2" fmla="*/ 7229585 w 7229585"/>
                <a:gd name="connsiteY2" fmla="*/ 492448 h 492448"/>
                <a:gd name="connsiteX3" fmla="*/ 0 w 7229585"/>
                <a:gd name="connsiteY3" fmla="*/ 492448 h 492448"/>
                <a:gd name="connsiteX4" fmla="*/ 0 w 7229585"/>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85" h="492448">
                  <a:moveTo>
                    <a:pt x="0" y="0"/>
                  </a:moveTo>
                  <a:lnTo>
                    <a:pt x="7229585" y="0"/>
                  </a:lnTo>
                  <a:lnTo>
                    <a:pt x="7229585" y="492448"/>
                  </a:lnTo>
                  <a:lnTo>
                    <a:pt x="0" y="49244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Polling Stations for voters suffering from leprosy</a:t>
              </a:r>
              <a:endParaRPr lang="en-IN" sz="2500" kern="1200" dirty="0">
                <a:solidFill>
                  <a:schemeClr val="tx1"/>
                </a:solidFill>
              </a:endParaRPr>
            </a:p>
          </p:txBody>
        </p:sp>
        <p:sp>
          <p:nvSpPr>
            <p:cNvPr id="12" name="Oval 11"/>
            <p:cNvSpPr/>
            <p:nvPr/>
          </p:nvSpPr>
          <p:spPr>
            <a:xfrm>
              <a:off x="2464026" y="2201504"/>
              <a:ext cx="615560" cy="615560"/>
            </a:xfrm>
            <a:prstGeom prst="ellipse">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3016188" y="3001625"/>
              <a:ext cx="6985203" cy="492448"/>
            </a:xfrm>
            <a:custGeom>
              <a:avLst/>
              <a:gdLst>
                <a:gd name="connsiteX0" fmla="*/ 0 w 6985203"/>
                <a:gd name="connsiteY0" fmla="*/ 0 h 492448"/>
                <a:gd name="connsiteX1" fmla="*/ 6985203 w 6985203"/>
                <a:gd name="connsiteY1" fmla="*/ 0 h 492448"/>
                <a:gd name="connsiteX2" fmla="*/ 6985203 w 6985203"/>
                <a:gd name="connsiteY2" fmla="*/ 492448 h 492448"/>
                <a:gd name="connsiteX3" fmla="*/ 0 w 6985203"/>
                <a:gd name="connsiteY3" fmla="*/ 492448 h 492448"/>
                <a:gd name="connsiteX4" fmla="*/ 0 w 6985203"/>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203" h="492448">
                  <a:moveTo>
                    <a:pt x="0" y="0"/>
                  </a:moveTo>
                  <a:lnTo>
                    <a:pt x="6985203" y="0"/>
                  </a:lnTo>
                  <a:lnTo>
                    <a:pt x="6985203" y="492448"/>
                  </a:lnTo>
                  <a:lnTo>
                    <a:pt x="0" y="49244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Separate Polling Stations for men and women</a:t>
              </a:r>
              <a:endParaRPr lang="en-IN" sz="2500" kern="1200" dirty="0">
                <a:solidFill>
                  <a:schemeClr val="tx1"/>
                </a:solidFill>
              </a:endParaRPr>
            </a:p>
          </p:txBody>
        </p:sp>
        <p:sp>
          <p:nvSpPr>
            <p:cNvPr id="14" name="Oval 13"/>
            <p:cNvSpPr/>
            <p:nvPr/>
          </p:nvSpPr>
          <p:spPr>
            <a:xfrm>
              <a:off x="2708408" y="2940069"/>
              <a:ext cx="615560" cy="615560"/>
            </a:xfrm>
            <a:prstGeom prst="ellipse">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3094217" y="3740731"/>
              <a:ext cx="6907174" cy="492448"/>
            </a:xfrm>
            <a:custGeom>
              <a:avLst/>
              <a:gdLst>
                <a:gd name="connsiteX0" fmla="*/ 0 w 6907174"/>
                <a:gd name="connsiteY0" fmla="*/ 0 h 492448"/>
                <a:gd name="connsiteX1" fmla="*/ 6907174 w 6907174"/>
                <a:gd name="connsiteY1" fmla="*/ 0 h 492448"/>
                <a:gd name="connsiteX2" fmla="*/ 6907174 w 6907174"/>
                <a:gd name="connsiteY2" fmla="*/ 492448 h 492448"/>
                <a:gd name="connsiteX3" fmla="*/ 0 w 6907174"/>
                <a:gd name="connsiteY3" fmla="*/ 492448 h 492448"/>
                <a:gd name="connsiteX4" fmla="*/ 0 w 6907174"/>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492448">
                  <a:moveTo>
                    <a:pt x="0" y="0"/>
                  </a:moveTo>
                  <a:lnTo>
                    <a:pt x="6907174" y="0"/>
                  </a:lnTo>
                  <a:lnTo>
                    <a:pt x="6907174" y="492448"/>
                  </a:lnTo>
                  <a:lnTo>
                    <a:pt x="0" y="49244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Special Polling Stations for </a:t>
              </a:r>
              <a:r>
                <a:rPr lang="en-US" sz="2500" kern="1200" dirty="0" err="1">
                  <a:solidFill>
                    <a:schemeClr val="tx1"/>
                  </a:solidFill>
                </a:rPr>
                <a:t>PwD</a:t>
              </a:r>
              <a:endParaRPr lang="en-IN" sz="2500" kern="1200" dirty="0">
                <a:solidFill>
                  <a:schemeClr val="tx1"/>
                </a:solidFill>
              </a:endParaRPr>
            </a:p>
          </p:txBody>
        </p:sp>
        <p:sp>
          <p:nvSpPr>
            <p:cNvPr id="16" name="Oval 15"/>
            <p:cNvSpPr/>
            <p:nvPr/>
          </p:nvSpPr>
          <p:spPr>
            <a:xfrm>
              <a:off x="2786437" y="3679175"/>
              <a:ext cx="615560" cy="615560"/>
            </a:xfrm>
            <a:prstGeom prst="ellipse">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3016188" y="4479837"/>
              <a:ext cx="6985203" cy="492448"/>
            </a:xfrm>
            <a:custGeom>
              <a:avLst/>
              <a:gdLst>
                <a:gd name="connsiteX0" fmla="*/ 0 w 6985203"/>
                <a:gd name="connsiteY0" fmla="*/ 0 h 492448"/>
                <a:gd name="connsiteX1" fmla="*/ 6985203 w 6985203"/>
                <a:gd name="connsiteY1" fmla="*/ 0 h 492448"/>
                <a:gd name="connsiteX2" fmla="*/ 6985203 w 6985203"/>
                <a:gd name="connsiteY2" fmla="*/ 492448 h 492448"/>
                <a:gd name="connsiteX3" fmla="*/ 0 w 6985203"/>
                <a:gd name="connsiteY3" fmla="*/ 492448 h 492448"/>
                <a:gd name="connsiteX4" fmla="*/ 0 w 6985203"/>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203" h="492448">
                  <a:moveTo>
                    <a:pt x="0" y="0"/>
                  </a:moveTo>
                  <a:lnTo>
                    <a:pt x="6985203" y="0"/>
                  </a:lnTo>
                  <a:lnTo>
                    <a:pt x="6985203" y="492448"/>
                  </a:lnTo>
                  <a:lnTo>
                    <a:pt x="0" y="49244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a:solidFill>
                    <a:schemeClr val="tx1"/>
                  </a:solidFill>
                </a:rPr>
                <a:t>Mobile Polling Stations</a:t>
              </a:r>
              <a:endParaRPr lang="en-IN" sz="2500" kern="1200" dirty="0">
                <a:solidFill>
                  <a:schemeClr val="tx1"/>
                </a:solidFill>
              </a:endParaRPr>
            </a:p>
          </p:txBody>
        </p:sp>
        <p:sp>
          <p:nvSpPr>
            <p:cNvPr id="18" name="Oval 17"/>
            <p:cNvSpPr/>
            <p:nvPr/>
          </p:nvSpPr>
          <p:spPr>
            <a:xfrm>
              <a:off x="2708408" y="4418281"/>
              <a:ext cx="615560" cy="615560"/>
            </a:xfrm>
            <a:prstGeom prst="ellipse">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2771806" y="5218401"/>
              <a:ext cx="7229585" cy="492448"/>
            </a:xfrm>
            <a:custGeom>
              <a:avLst/>
              <a:gdLst>
                <a:gd name="connsiteX0" fmla="*/ 0 w 7229585"/>
                <a:gd name="connsiteY0" fmla="*/ 0 h 492448"/>
                <a:gd name="connsiteX1" fmla="*/ 7229585 w 7229585"/>
                <a:gd name="connsiteY1" fmla="*/ 0 h 492448"/>
                <a:gd name="connsiteX2" fmla="*/ 7229585 w 7229585"/>
                <a:gd name="connsiteY2" fmla="*/ 492448 h 492448"/>
                <a:gd name="connsiteX3" fmla="*/ 0 w 7229585"/>
                <a:gd name="connsiteY3" fmla="*/ 492448 h 492448"/>
                <a:gd name="connsiteX4" fmla="*/ 0 w 7229585"/>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85" h="492448">
                  <a:moveTo>
                    <a:pt x="0" y="0"/>
                  </a:moveTo>
                  <a:lnTo>
                    <a:pt x="7229585" y="0"/>
                  </a:lnTo>
                  <a:lnTo>
                    <a:pt x="7229585" y="492448"/>
                  </a:lnTo>
                  <a:lnTo>
                    <a:pt x="0" y="49244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Temporary Polling Stations</a:t>
              </a:r>
              <a:endParaRPr lang="en-IN" sz="2500" kern="1200" dirty="0">
                <a:solidFill>
                  <a:schemeClr val="tx1"/>
                </a:solidFill>
              </a:endParaRPr>
            </a:p>
          </p:txBody>
        </p:sp>
        <p:sp>
          <p:nvSpPr>
            <p:cNvPr id="20" name="Oval 19"/>
            <p:cNvSpPr/>
            <p:nvPr/>
          </p:nvSpPr>
          <p:spPr>
            <a:xfrm>
              <a:off x="2464026" y="5156845"/>
              <a:ext cx="615560" cy="615560"/>
            </a:xfrm>
            <a:prstGeom prst="ellipse">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2325850" y="5957507"/>
              <a:ext cx="7675541" cy="492448"/>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n-IN" sz="2500" kern="1200" dirty="0">
                  <a:solidFill>
                    <a:schemeClr val="tx1"/>
                  </a:solidFill>
                </a:rPr>
                <a:t>Model Polling Stations</a:t>
              </a:r>
            </a:p>
          </p:txBody>
        </p:sp>
        <p:sp>
          <p:nvSpPr>
            <p:cNvPr id="22" name="Oval 21"/>
            <p:cNvSpPr/>
            <p:nvPr/>
          </p:nvSpPr>
          <p:spPr>
            <a:xfrm>
              <a:off x="2018070" y="5895951"/>
              <a:ext cx="615560" cy="615560"/>
            </a:xfrm>
            <a:prstGeom prst="ellipse">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3" name="Picture 3" descr="E:\Mahima\logo\iiidem logo.jpg">
            <a:extLst>
              <a:ext uri="{FF2B5EF4-FFF2-40B4-BE49-F238E27FC236}">
                <a16:creationId xmlns:a16="http://schemas.microsoft.com/office/drawing/2014/main" id="{3E096AB8-F03A-045F-EC4D-CAADD815C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E:\Mahima\logo\ECI - Copy.jpg">
            <a:extLst>
              <a:ext uri="{FF2B5EF4-FFF2-40B4-BE49-F238E27FC236}">
                <a16:creationId xmlns:a16="http://schemas.microsoft.com/office/drawing/2014/main" id="{210E2DCD-48DF-96F0-39D6-87CEEA736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05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CEE8-091C-2B1D-CE38-D584143B6C8B}"/>
              </a:ext>
            </a:extLst>
          </p:cNvPr>
          <p:cNvSpPr>
            <a:spLocks noGrp="1"/>
          </p:cNvSpPr>
          <p:nvPr>
            <p:ph type="title"/>
          </p:nvPr>
        </p:nvSpPr>
        <p:spPr>
          <a:xfrm>
            <a:off x="838200" y="330620"/>
            <a:ext cx="10515600" cy="868452"/>
          </a:xfrm>
        </p:spPr>
        <p:txBody>
          <a:bodyPr/>
          <a:lstStyle/>
          <a:p>
            <a:r>
              <a:rPr lang="en-US" dirty="0"/>
              <a:t>Assured Minimum </a:t>
            </a:r>
            <a:r>
              <a:rPr lang="en-US" dirty="0" smtClean="0"/>
              <a:t>Facilities (AMF) </a:t>
            </a:r>
            <a:endParaRPr lang="en-IN" dirty="0"/>
          </a:p>
        </p:txBody>
      </p:sp>
      <p:sp>
        <p:nvSpPr>
          <p:cNvPr id="3" name="Content Placeholder 2">
            <a:extLst>
              <a:ext uri="{FF2B5EF4-FFF2-40B4-BE49-F238E27FC236}">
                <a16:creationId xmlns:a16="http://schemas.microsoft.com/office/drawing/2014/main" id="{D13F23EB-0D95-67FF-BCB3-3156D95A63A9}"/>
              </a:ext>
            </a:extLst>
          </p:cNvPr>
          <p:cNvSpPr>
            <a:spLocks noGrp="1"/>
          </p:cNvSpPr>
          <p:nvPr>
            <p:ph idx="1"/>
          </p:nvPr>
        </p:nvSpPr>
        <p:spPr>
          <a:xfrm>
            <a:off x="0" y="1422662"/>
            <a:ext cx="12192000" cy="5218981"/>
          </a:xfrm>
        </p:spPr>
        <p:txBody>
          <a:bodyPr>
            <a:normAutofit fontScale="92500" lnSpcReduction="20000"/>
          </a:bodyPr>
          <a:lstStyle/>
          <a:p>
            <a:pPr marL="0" indent="0">
              <a:buNone/>
            </a:pPr>
            <a:r>
              <a:rPr lang="en-US" dirty="0"/>
              <a:t>Commission envisages a pleasant experience for an elector at a polling station on the day of Poll and as such desires some </a:t>
            </a:r>
            <a:r>
              <a:rPr lang="en-US" dirty="0" smtClean="0"/>
              <a:t>Assured Minimum Facilities (AMF) </a:t>
            </a:r>
            <a:r>
              <a:rPr lang="en-US" dirty="0"/>
              <a:t>at every PS.</a:t>
            </a:r>
          </a:p>
          <a:p>
            <a:r>
              <a:rPr lang="en-US" b="1" dirty="0" smtClean="0"/>
              <a:t>Provision for ramp</a:t>
            </a:r>
            <a:r>
              <a:rPr lang="en-US" dirty="0" smtClean="0"/>
              <a:t>-</a:t>
            </a:r>
          </a:p>
          <a:p>
            <a:pPr marL="457200" lvl="1" indent="0">
              <a:buNone/>
            </a:pPr>
            <a:r>
              <a:rPr lang="en-US" dirty="0" smtClean="0"/>
              <a:t>A ramp of slope </a:t>
            </a:r>
            <a:r>
              <a:rPr lang="en-US" dirty="0" smtClean="0"/>
              <a:t>1:12</a:t>
            </a:r>
            <a:r>
              <a:rPr lang="en-US" b="1" dirty="0" smtClean="0">
                <a:solidFill>
                  <a:srgbClr val="00B050"/>
                </a:solidFill>
              </a:rPr>
              <a:t> </a:t>
            </a:r>
            <a:r>
              <a:rPr lang="en-US" dirty="0" smtClean="0"/>
              <a:t>should be provided at the polling station to facilitate the PwD (Persons with Disabilities) voters.</a:t>
            </a:r>
          </a:p>
          <a:p>
            <a:r>
              <a:rPr lang="en-US" b="1" dirty="0" smtClean="0"/>
              <a:t>Provision </a:t>
            </a:r>
            <a:r>
              <a:rPr lang="en-US" b="1" dirty="0"/>
              <a:t>for drinking water</a:t>
            </a:r>
            <a:r>
              <a:rPr lang="en-US" dirty="0"/>
              <a:t> – </a:t>
            </a:r>
          </a:p>
          <a:p>
            <a:pPr marL="457200" lvl="1" indent="0">
              <a:buNone/>
            </a:pPr>
            <a:r>
              <a:rPr lang="en-US" dirty="0"/>
              <a:t>Proper arrangement for drinking water facilities </a:t>
            </a:r>
            <a:r>
              <a:rPr lang="en-US" dirty="0" smtClean="0"/>
              <a:t>at </a:t>
            </a:r>
            <a:r>
              <a:rPr lang="en-US" dirty="0"/>
              <a:t>the polling station(s</a:t>
            </a:r>
            <a:r>
              <a:rPr lang="en-US" dirty="0" smtClean="0"/>
              <a:t>) </a:t>
            </a:r>
            <a:endParaRPr lang="en-US" dirty="0"/>
          </a:p>
          <a:p>
            <a:r>
              <a:rPr lang="en-US" b="1" dirty="0"/>
              <a:t>Adequate Furniture</a:t>
            </a:r>
            <a:r>
              <a:rPr lang="en-US" dirty="0"/>
              <a:t> – </a:t>
            </a:r>
          </a:p>
          <a:p>
            <a:pPr marL="457200" lvl="1" indent="0">
              <a:buNone/>
            </a:pPr>
            <a:r>
              <a:rPr lang="en-US" dirty="0"/>
              <a:t>Proper and adequate furniture to be provided at each PS.</a:t>
            </a:r>
          </a:p>
          <a:p>
            <a:r>
              <a:rPr lang="en-US" b="1" dirty="0"/>
              <a:t>Medical Kit –</a:t>
            </a:r>
            <a:r>
              <a:rPr lang="en-US" dirty="0"/>
              <a:t> </a:t>
            </a:r>
          </a:p>
          <a:p>
            <a:pPr marL="457200" lvl="1" indent="0">
              <a:lnSpc>
                <a:spcPct val="120000"/>
              </a:lnSpc>
              <a:buNone/>
            </a:pPr>
            <a:r>
              <a:rPr lang="en-US" dirty="0"/>
              <a:t>Medical Kit containing Paracetamol medicine &amp; items like gauze pads (4x4 inches)/ large gauze pads/ adhesive bandages/ rolling bandage/ ORS/triangular bandages/ wound cleaning agent/scissors / blanket/ tweezers/ adhesive tape/ latex gloves / resuscitation equipment etc., along with a medical attendant should be made available at each polling station for emergency use of voters. </a:t>
            </a:r>
            <a:endParaRPr lang="en-IN" dirty="0"/>
          </a:p>
        </p:txBody>
      </p:sp>
      <p:pic>
        <p:nvPicPr>
          <p:cNvPr id="4" name="Picture 3" descr="E:\Mahima\logo\iiidem logo.jpg">
            <a:extLst>
              <a:ext uri="{FF2B5EF4-FFF2-40B4-BE49-F238E27FC236}">
                <a16:creationId xmlns:a16="http://schemas.microsoft.com/office/drawing/2014/main" id="{18F5912D-5021-6189-974B-195FD75DC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1B7C9465-4F1A-FB09-92BD-11E20F2F6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97049"/>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99008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5F65-9C74-854B-061C-9375193A464B}"/>
              </a:ext>
            </a:extLst>
          </p:cNvPr>
          <p:cNvSpPr>
            <a:spLocks noGrp="1"/>
          </p:cNvSpPr>
          <p:nvPr>
            <p:ph type="title"/>
          </p:nvPr>
        </p:nvSpPr>
        <p:spPr>
          <a:xfrm>
            <a:off x="913775" y="273462"/>
            <a:ext cx="10364451" cy="692698"/>
          </a:xfrm>
        </p:spPr>
        <p:txBody>
          <a:bodyPr>
            <a:normAutofit fontScale="90000"/>
          </a:bodyPr>
          <a:lstStyle/>
          <a:p>
            <a:r>
              <a:rPr lang="en-US" dirty="0"/>
              <a:t>Assured Minimum Facilities –contd.</a:t>
            </a:r>
            <a:endParaRPr lang="en-IN" dirty="0"/>
          </a:p>
        </p:txBody>
      </p:sp>
      <p:sp>
        <p:nvSpPr>
          <p:cNvPr id="3" name="Content Placeholder 2">
            <a:extLst>
              <a:ext uri="{FF2B5EF4-FFF2-40B4-BE49-F238E27FC236}">
                <a16:creationId xmlns:a16="http://schemas.microsoft.com/office/drawing/2014/main" id="{07F8CC58-56AD-C142-3C1D-A50686D486BF}"/>
              </a:ext>
            </a:extLst>
          </p:cNvPr>
          <p:cNvSpPr>
            <a:spLocks noGrp="1"/>
          </p:cNvSpPr>
          <p:nvPr>
            <p:ph idx="1"/>
          </p:nvPr>
        </p:nvSpPr>
        <p:spPr>
          <a:xfrm>
            <a:off x="913775" y="1259457"/>
            <a:ext cx="10364452" cy="5080958"/>
          </a:xfrm>
        </p:spPr>
        <p:txBody>
          <a:bodyPr>
            <a:normAutofit fontScale="92500" lnSpcReduction="10000"/>
          </a:bodyPr>
          <a:lstStyle/>
          <a:p>
            <a:r>
              <a:rPr lang="en-US" sz="3200" b="1" dirty="0">
                <a:latin typeface="Calibri" panose="020F0502020204030204" pitchFamily="34" charset="0"/>
                <a:ea typeface="Calibri" panose="020F0502020204030204" pitchFamily="34" charset="0"/>
                <a:cs typeface="Calibri" panose="020F0502020204030204" pitchFamily="34" charset="0"/>
              </a:rPr>
              <a:t>Proper lighting/Electricity arrangements: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Ensure proper lighting arrangements at the Polling Stations. If power connection is not there, alternative arrangements should be made by hiring generator sets, etc. </a:t>
            </a:r>
          </a:p>
          <a:p>
            <a:r>
              <a:rPr lang="en-US" sz="3200" b="1" dirty="0">
                <a:latin typeface="Calibri" panose="020F0502020204030204" pitchFamily="34" charset="0"/>
                <a:ea typeface="Calibri" panose="020F0502020204030204" pitchFamily="34" charset="0"/>
                <a:cs typeface="Calibri" panose="020F0502020204030204" pitchFamily="34" charset="0"/>
              </a:rPr>
              <a:t>Help Desk</a:t>
            </a:r>
            <a:r>
              <a:rPr lang="en-US" sz="3200" dirty="0">
                <a:latin typeface="Calibri" panose="020F0502020204030204" pitchFamily="34" charset="0"/>
                <a:ea typeface="Calibri" panose="020F0502020204030204" pitchFamily="34" charset="0"/>
                <a:cs typeface="Calibri" panose="020F0502020204030204" pitchFamily="34" charset="0"/>
              </a:rPr>
              <a:t> –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A help desk should be set up for the assistance of the voters, including the issuance of voter slips at a prominent spot and manned by a Booth Level Officer (BLO) who should be supplied with an alphabetical list of electors.</a:t>
            </a:r>
          </a:p>
          <a:p>
            <a:r>
              <a:rPr lang="en-US" sz="3200" b="1" dirty="0">
                <a:latin typeface="Calibri" panose="020F0502020204030204" pitchFamily="34" charset="0"/>
                <a:ea typeface="Calibri" panose="020F0502020204030204" pitchFamily="34" charset="0"/>
                <a:cs typeface="Calibri" panose="020F0502020204030204" pitchFamily="34" charset="0"/>
              </a:rPr>
              <a:t>Proper Signage</a:t>
            </a:r>
            <a:r>
              <a:rPr lang="en-US" sz="3200" dirty="0">
                <a:latin typeface="Calibri" panose="020F0502020204030204" pitchFamily="34" charset="0"/>
                <a:ea typeface="Calibri" panose="020F0502020204030204" pitchFamily="34" charset="0"/>
                <a:cs typeface="Calibri" panose="020F0502020204030204" pitchFamily="34" charset="0"/>
              </a:rPr>
              <a:t> –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Proper Signage should be put at the polling station locations for guidance of the voters about the route/layout of the location and facilities available. </a:t>
            </a:r>
          </a:p>
          <a:p>
            <a:pPr marL="457200" lvl="1" indent="0">
              <a:buNone/>
            </a:pPr>
            <a:endParaRPr lang="en-IN" sz="2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E:\Mahima\logo\iiidem logo.jpg">
            <a:extLst>
              <a:ext uri="{FF2B5EF4-FFF2-40B4-BE49-F238E27FC236}">
                <a16:creationId xmlns:a16="http://schemas.microsoft.com/office/drawing/2014/main" id="{7BB97854-1312-71C8-7907-1A2FD5DC8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4DD9D3E0-1354-7988-2311-65A6DB5A1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425789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ECF0-ACAB-D0FD-A204-7441E4A3F386}"/>
              </a:ext>
            </a:extLst>
          </p:cNvPr>
          <p:cNvSpPr>
            <a:spLocks noGrp="1"/>
          </p:cNvSpPr>
          <p:nvPr>
            <p:ph type="title"/>
          </p:nvPr>
        </p:nvSpPr>
        <p:spPr>
          <a:xfrm>
            <a:off x="913775" y="414068"/>
            <a:ext cx="10364451" cy="483084"/>
          </a:xfrm>
        </p:spPr>
        <p:txBody>
          <a:bodyPr>
            <a:normAutofit fontScale="90000"/>
          </a:bodyPr>
          <a:lstStyle/>
          <a:p>
            <a:r>
              <a:rPr lang="en-US" dirty="0"/>
              <a:t>Assured Minimum Facilities – contd.</a:t>
            </a:r>
            <a:endParaRPr lang="en-IN" dirty="0"/>
          </a:p>
        </p:txBody>
      </p:sp>
      <p:sp>
        <p:nvSpPr>
          <p:cNvPr id="3" name="Content Placeholder 2">
            <a:extLst>
              <a:ext uri="{FF2B5EF4-FFF2-40B4-BE49-F238E27FC236}">
                <a16:creationId xmlns:a16="http://schemas.microsoft.com/office/drawing/2014/main" id="{10167A68-4CE8-1174-2BE6-179A8008AB14}"/>
              </a:ext>
            </a:extLst>
          </p:cNvPr>
          <p:cNvSpPr>
            <a:spLocks noGrp="1"/>
          </p:cNvSpPr>
          <p:nvPr>
            <p:ph idx="1"/>
          </p:nvPr>
        </p:nvSpPr>
        <p:spPr>
          <a:xfrm>
            <a:off x="913775" y="1224951"/>
            <a:ext cx="10364452" cy="5218981"/>
          </a:xfrm>
        </p:spPr>
        <p:txBody>
          <a:bodyPr>
            <a:normAutofit lnSpcReduction="10000"/>
          </a:bodyPr>
          <a:lstStyle/>
          <a:p>
            <a:pPr algn="just"/>
            <a:r>
              <a:rPr lang="en-US" sz="3200" b="1" dirty="0">
                <a:latin typeface="Calibri" panose="020F0502020204030204" pitchFamily="34" charset="0"/>
                <a:ea typeface="Calibri" panose="020F0502020204030204" pitchFamily="34" charset="0"/>
                <a:cs typeface="Calibri" panose="020F0502020204030204" pitchFamily="34" charset="0"/>
              </a:rPr>
              <a:t>Toilets –</a:t>
            </a:r>
            <a:r>
              <a:rPr lang="en-US" sz="3200" dirty="0">
                <a:latin typeface="Calibri" panose="020F0502020204030204" pitchFamily="34" charset="0"/>
                <a:ea typeface="Calibri" panose="020F0502020204030204" pitchFamily="34" charset="0"/>
                <a:cs typeface="Calibri" panose="020F0502020204030204" pitchFamily="34" charset="0"/>
              </a:rPr>
              <a:t>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Separate toilets for men and women. One employee or a daily wage-earner shall be deployed to keep the toilet clean throughout the day. </a:t>
            </a:r>
          </a:p>
          <a:p>
            <a:pPr algn="just"/>
            <a:r>
              <a:rPr lang="en-US" sz="3200" b="1" dirty="0">
                <a:latin typeface="Calibri" panose="020F0502020204030204" pitchFamily="34" charset="0"/>
                <a:ea typeface="Calibri" panose="020F0502020204030204" pitchFamily="34" charset="0"/>
                <a:cs typeface="Calibri" panose="020F0502020204030204" pitchFamily="34" charset="0"/>
              </a:rPr>
              <a:t>Shade in Polling Station –</a:t>
            </a:r>
            <a:r>
              <a:rPr lang="en-US" sz="3200" dirty="0">
                <a:latin typeface="Calibri" panose="020F0502020204030204" pitchFamily="34" charset="0"/>
                <a:ea typeface="Calibri" panose="020F0502020204030204" pitchFamily="34" charset="0"/>
                <a:cs typeface="Calibri" panose="020F0502020204030204" pitchFamily="34" charset="0"/>
              </a:rPr>
              <a:t>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Tented arrangements for </a:t>
            </a:r>
            <a:r>
              <a:rPr lang="en-US" sz="2800" dirty="0" smtClean="0">
                <a:latin typeface="Calibri" panose="020F0502020204030204" pitchFamily="34" charset="0"/>
                <a:ea typeface="Calibri" panose="020F0502020204030204" pitchFamily="34" charset="0"/>
                <a:cs typeface="Calibri" panose="020F0502020204030204" pitchFamily="34" charset="0"/>
              </a:rPr>
              <a:t>shade </a:t>
            </a:r>
            <a:r>
              <a:rPr lang="en-US" sz="2800" dirty="0">
                <a:latin typeface="Calibri" panose="020F0502020204030204" pitchFamily="34" charset="0"/>
                <a:ea typeface="Calibri" panose="020F0502020204030204" pitchFamily="34" charset="0"/>
                <a:cs typeface="Calibri" panose="020F0502020204030204" pitchFamily="34" charset="0"/>
              </a:rPr>
              <a:t>with </a:t>
            </a:r>
            <a:r>
              <a:rPr lang="en-US" sz="2800" dirty="0" smtClean="0">
                <a:latin typeface="Calibri" panose="020F0502020204030204" pitchFamily="34" charset="0"/>
                <a:ea typeface="Calibri" panose="020F0502020204030204" pitchFamily="34" charset="0"/>
                <a:cs typeface="Calibri" panose="020F0502020204030204" pitchFamily="34" charset="0"/>
              </a:rPr>
              <a:t>appropriate dimensions shall </a:t>
            </a:r>
            <a:r>
              <a:rPr lang="en-US" sz="2800" dirty="0">
                <a:latin typeface="Calibri" panose="020F0502020204030204" pitchFamily="34" charset="0"/>
                <a:ea typeface="Calibri" panose="020F0502020204030204" pitchFamily="34" charset="0"/>
                <a:cs typeface="Calibri" panose="020F0502020204030204" pitchFamily="34" charset="0"/>
              </a:rPr>
              <a:t>be made available at each polling </a:t>
            </a:r>
            <a:r>
              <a:rPr lang="en-US" sz="2800" dirty="0" smtClean="0">
                <a:latin typeface="Calibri" panose="020F0502020204030204" pitchFamily="34" charset="0"/>
                <a:ea typeface="Calibri" panose="020F0502020204030204" pitchFamily="34" charset="0"/>
                <a:cs typeface="Calibri" panose="020F0502020204030204" pitchFamily="34" charset="0"/>
              </a:rPr>
              <a:t>station to protect voters from hot sun or rain.</a:t>
            </a: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a:r>
              <a:rPr lang="en-US" sz="3200" b="1" dirty="0">
                <a:latin typeface="Calibri" panose="020F0502020204030204" pitchFamily="34" charset="0"/>
                <a:ea typeface="Calibri" panose="020F0502020204030204" pitchFamily="34" charset="0"/>
                <a:cs typeface="Calibri" panose="020F0502020204030204" pitchFamily="34" charset="0"/>
              </a:rPr>
              <a:t>Volunteers</a:t>
            </a:r>
            <a:r>
              <a:rPr lang="en-US" sz="3200" dirty="0">
                <a:latin typeface="Calibri" panose="020F0502020204030204" pitchFamily="34" charset="0"/>
                <a:ea typeface="Calibri" panose="020F0502020204030204" pitchFamily="34" charset="0"/>
                <a:cs typeface="Calibri" panose="020F0502020204030204" pitchFamily="34" charset="0"/>
              </a:rPr>
              <a:t> –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Volunteers </a:t>
            </a:r>
            <a:r>
              <a:rPr lang="en-US" sz="2800" dirty="0">
                <a:latin typeface="Calibri" panose="020F0502020204030204" pitchFamily="34" charset="0"/>
                <a:ea typeface="Calibri" panose="020F0502020204030204" pitchFamily="34" charset="0"/>
                <a:cs typeface="Calibri" panose="020F0502020204030204" pitchFamily="34" charset="0"/>
              </a:rPr>
              <a:t>with age less than 18 </a:t>
            </a:r>
            <a:r>
              <a:rPr lang="en-US" sz="2800" dirty="0" smtClean="0">
                <a:latin typeface="Calibri" panose="020F0502020204030204" pitchFamily="34" charset="0"/>
                <a:ea typeface="Calibri" panose="020F0502020204030204" pitchFamily="34" charset="0"/>
                <a:cs typeface="Calibri" panose="020F0502020204030204" pitchFamily="34" charset="0"/>
              </a:rPr>
              <a:t>years, from </a:t>
            </a:r>
            <a:r>
              <a:rPr lang="en-US" sz="2800" dirty="0">
                <a:latin typeface="Calibri" panose="020F0502020204030204" pitchFamily="34" charset="0"/>
                <a:ea typeface="Calibri" panose="020F0502020204030204" pitchFamily="34" charset="0"/>
                <a:cs typeface="Calibri" panose="020F0502020204030204" pitchFamily="34" charset="0"/>
              </a:rPr>
              <a:t>NCC/NSS/Scout &amp; Guides/ </a:t>
            </a:r>
            <a:r>
              <a:rPr lang="en-US" sz="2800" dirty="0" err="1">
                <a:latin typeface="Calibri" panose="020F0502020204030204" pitchFamily="34" charset="0"/>
                <a:ea typeface="Calibri" panose="020F0502020204030204" pitchFamily="34" charset="0"/>
                <a:cs typeface="Calibri" panose="020F0502020204030204" pitchFamily="34" charset="0"/>
              </a:rPr>
              <a:t>Chunavi</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Pathshala</a:t>
            </a:r>
            <a:r>
              <a:rPr lang="en-US" sz="2800" dirty="0">
                <a:latin typeface="Calibri" panose="020F0502020204030204" pitchFamily="34" charset="0"/>
                <a:ea typeface="Calibri" panose="020F0502020204030204" pitchFamily="34" charset="0"/>
                <a:cs typeface="Calibri" panose="020F0502020204030204" pitchFamily="34" charset="0"/>
              </a:rPr>
              <a:t> should be deployed to manage the voters’ queue, and assist the PwD voters. </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E:\Mahima\logo\iiidem logo.jpg">
            <a:extLst>
              <a:ext uri="{FF2B5EF4-FFF2-40B4-BE49-F238E27FC236}">
                <a16:creationId xmlns:a16="http://schemas.microsoft.com/office/drawing/2014/main" id="{45B3F0BE-866E-DF5B-C83A-6DD9F952E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00FF209A-6AFD-DAC3-5FC1-E99A60B99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97049"/>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4278574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5240-5EFB-ADD6-1206-09F9865CB6F2}"/>
              </a:ext>
            </a:extLst>
          </p:cNvPr>
          <p:cNvSpPr>
            <a:spLocks noGrp="1"/>
          </p:cNvSpPr>
          <p:nvPr>
            <p:ph type="title"/>
          </p:nvPr>
        </p:nvSpPr>
        <p:spPr>
          <a:xfrm>
            <a:off x="913775" y="558136"/>
            <a:ext cx="10364451" cy="692698"/>
          </a:xfrm>
        </p:spPr>
        <p:txBody>
          <a:bodyPr>
            <a:normAutofit fontScale="90000"/>
          </a:bodyPr>
          <a:lstStyle/>
          <a:p>
            <a:r>
              <a:rPr lang="en-US" dirty="0"/>
              <a:t>Assured Minimum Facilities –contd.</a:t>
            </a:r>
            <a:endParaRPr lang="en-IN" dirty="0"/>
          </a:p>
        </p:txBody>
      </p:sp>
      <p:sp>
        <p:nvSpPr>
          <p:cNvPr id="3" name="Content Placeholder 2">
            <a:extLst>
              <a:ext uri="{FF2B5EF4-FFF2-40B4-BE49-F238E27FC236}">
                <a16:creationId xmlns:a16="http://schemas.microsoft.com/office/drawing/2014/main" id="{E1892FE9-5695-3790-72DF-B2073DF24E71}"/>
              </a:ext>
            </a:extLst>
          </p:cNvPr>
          <p:cNvSpPr>
            <a:spLocks noGrp="1"/>
          </p:cNvSpPr>
          <p:nvPr>
            <p:ph idx="1"/>
          </p:nvPr>
        </p:nvSpPr>
        <p:spPr>
          <a:xfrm>
            <a:off x="913775" y="1431985"/>
            <a:ext cx="10364452" cy="4770407"/>
          </a:xfrm>
        </p:spPr>
        <p:txBody>
          <a:bodyPr>
            <a:normAutofit/>
          </a:bodyPr>
          <a:lstStyle/>
          <a:p>
            <a:pPr algn="just"/>
            <a:r>
              <a:rPr lang="en-US" sz="3200" b="1" dirty="0" smtClean="0">
                <a:latin typeface="Calibri" panose="020F0502020204030204" pitchFamily="34" charset="0"/>
                <a:ea typeface="Calibri" panose="020F0502020204030204" pitchFamily="34" charset="0"/>
                <a:cs typeface="Calibri" panose="020F0502020204030204" pitchFamily="34" charset="0"/>
              </a:rPr>
              <a:t>Provision </a:t>
            </a:r>
            <a:r>
              <a:rPr lang="en-US" sz="3200" b="1" dirty="0">
                <a:latin typeface="Calibri" panose="020F0502020204030204" pitchFamily="34" charset="0"/>
                <a:ea typeface="Calibri" panose="020F0502020204030204" pitchFamily="34" charset="0"/>
                <a:cs typeface="Calibri" panose="020F0502020204030204" pitchFamily="34" charset="0"/>
              </a:rPr>
              <a:t>for Crèche for children </a:t>
            </a:r>
            <a:r>
              <a:rPr lang="en-US" sz="3200" dirty="0">
                <a:latin typeface="Calibri" panose="020F0502020204030204" pitchFamily="34" charset="0"/>
                <a:ea typeface="Calibri" panose="020F0502020204030204" pitchFamily="34" charset="0"/>
                <a:cs typeface="Calibri" panose="020F0502020204030204" pitchFamily="34" charset="0"/>
              </a:rPr>
              <a:t>–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Proper arrangements for a crèche at each polling station for children accompanying the electors with a trained attendant shall be made at each PS.</a:t>
            </a:r>
          </a:p>
          <a:p>
            <a:pPr algn="just"/>
            <a:r>
              <a:rPr lang="en-US" sz="3200" b="1" dirty="0">
                <a:latin typeface="Calibri" panose="020F0502020204030204" pitchFamily="34" charset="0"/>
                <a:ea typeface="Calibri" panose="020F0502020204030204" pitchFamily="34" charset="0"/>
                <a:cs typeface="Calibri" panose="020F0502020204030204" pitchFamily="34" charset="0"/>
              </a:rPr>
              <a:t>Provision for </a:t>
            </a:r>
            <a:r>
              <a:rPr lang="en-US" sz="3200" b="1" dirty="0" smtClean="0">
                <a:latin typeface="Calibri" panose="020F0502020204030204" pitchFamily="34" charset="0"/>
                <a:ea typeface="Calibri" panose="020F0502020204030204" pitchFamily="34" charset="0"/>
                <a:cs typeface="Calibri" panose="020F0502020204030204" pitchFamily="34" charset="0"/>
              </a:rPr>
              <a:t>Pick and Drop Facility</a:t>
            </a:r>
            <a:r>
              <a:rPr lang="en-US" sz="3200" b="1" dirty="0">
                <a:latin typeface="Calibri" panose="020F0502020204030204" pitchFamily="34" charset="0"/>
                <a:ea typeface="Calibri" panose="020F0502020204030204" pitchFamily="34" charset="0"/>
                <a:cs typeface="Calibri" panose="020F0502020204030204" pitchFamily="34" charset="0"/>
              </a:rPr>
              <a:t>:</a:t>
            </a:r>
            <a:r>
              <a:rPr lang="en-US" sz="3200" dirty="0">
                <a:latin typeface="Calibri" panose="020F0502020204030204" pitchFamily="34" charset="0"/>
                <a:ea typeface="Calibri" panose="020F0502020204030204" pitchFamily="34" charset="0"/>
                <a:cs typeface="Calibri" panose="020F0502020204030204" pitchFamily="34" charset="0"/>
              </a:rPr>
              <a:t> </a:t>
            </a:r>
          </a:p>
          <a:p>
            <a:pPr marL="457200" lvl="1" indent="0" algn="just">
              <a:buNone/>
            </a:pPr>
            <a:r>
              <a:rPr lang="en-US" sz="2800" dirty="0">
                <a:latin typeface="Calibri" panose="020F0502020204030204" pitchFamily="34" charset="0"/>
                <a:ea typeface="Calibri" panose="020F0502020204030204" pitchFamily="34" charset="0"/>
                <a:cs typeface="Calibri" panose="020F0502020204030204" pitchFamily="34" charset="0"/>
              </a:rPr>
              <a:t>Persons with Visual and Locomotive Disabilities and infirm voters with impaired movement should be provided with public transport. If public transport is not available, private vehicles should be hired for the purpose. </a:t>
            </a:r>
          </a:p>
          <a:p>
            <a:pPr marL="457200" lvl="1" indent="0" algn="just">
              <a:buNone/>
            </a:pPr>
            <a:endParaRPr lang="en-IN" sz="2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E:\Mahima\logo\iiidem logo.jpg">
            <a:extLst>
              <a:ext uri="{FF2B5EF4-FFF2-40B4-BE49-F238E27FC236}">
                <a16:creationId xmlns:a16="http://schemas.microsoft.com/office/drawing/2014/main" id="{79C598A8-38D9-89BE-6397-3C1D6C234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3E83295C-47DA-6EA6-E341-BA15D7D4E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082229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D19-27EC-46DA-43DC-E38ECD268C13}"/>
              </a:ext>
            </a:extLst>
          </p:cNvPr>
          <p:cNvSpPr>
            <a:spLocks noGrp="1"/>
          </p:cNvSpPr>
          <p:nvPr>
            <p:ph type="title"/>
          </p:nvPr>
        </p:nvSpPr>
        <p:spPr>
          <a:xfrm>
            <a:off x="913775" y="618518"/>
            <a:ext cx="10364451" cy="847974"/>
          </a:xfrm>
        </p:spPr>
        <p:txBody>
          <a:bodyPr/>
          <a:lstStyle/>
          <a:p>
            <a:r>
              <a:rPr lang="en-US" dirty="0"/>
              <a:t>Assured Minimum Facilities –contd.</a:t>
            </a:r>
            <a:endParaRPr lang="en-IN" dirty="0"/>
          </a:p>
        </p:txBody>
      </p:sp>
      <p:sp>
        <p:nvSpPr>
          <p:cNvPr id="3" name="Content Placeholder 2">
            <a:extLst>
              <a:ext uri="{FF2B5EF4-FFF2-40B4-BE49-F238E27FC236}">
                <a16:creationId xmlns:a16="http://schemas.microsoft.com/office/drawing/2014/main" id="{9590A4C7-184C-5EB6-C87C-6E57526ADBB1}"/>
              </a:ext>
            </a:extLst>
          </p:cNvPr>
          <p:cNvSpPr>
            <a:spLocks noGrp="1"/>
          </p:cNvSpPr>
          <p:nvPr>
            <p:ph idx="1"/>
          </p:nvPr>
        </p:nvSpPr>
        <p:spPr>
          <a:xfrm>
            <a:off x="913775" y="1466493"/>
            <a:ext cx="10364452" cy="4951560"/>
          </a:xfrm>
        </p:spPr>
        <p:txBody>
          <a:bodyPr>
            <a:normAutofit/>
          </a:bodyPr>
          <a:lstStyle/>
          <a:p>
            <a:pPr algn="just"/>
            <a:r>
              <a:rPr lang="en-US" sz="3200" b="1" dirty="0"/>
              <a:t>Queue Management: </a:t>
            </a:r>
          </a:p>
          <a:p>
            <a:pPr marL="457200" lvl="1" indent="0" algn="just">
              <a:buNone/>
            </a:pPr>
            <a:r>
              <a:rPr lang="en-US" sz="2800" dirty="0"/>
              <a:t>There should be three queues at the polling station: one for male voters, one for female voters and another for senior citizens and PWD electors. As per present practice, one male elector should be allowed to vote per two female electors. Preference should be given to senior citizens and PWD electors. </a:t>
            </a:r>
          </a:p>
          <a:p>
            <a:pPr algn="just"/>
            <a:r>
              <a:rPr lang="en-US" sz="3200" b="1" dirty="0"/>
              <a:t>Display of Voter Facilitation Posters:</a:t>
            </a:r>
            <a:r>
              <a:rPr lang="en-US" sz="3200" dirty="0"/>
              <a:t> </a:t>
            </a:r>
          </a:p>
          <a:p>
            <a:pPr marL="457200" lvl="1" indent="0" algn="just">
              <a:buNone/>
            </a:pPr>
            <a:r>
              <a:rPr lang="en-US" sz="2800" dirty="0"/>
              <a:t>As per present practice, there are four posters to be displayed at the polling station to disseminate information to the electors. These four posters should be numbered 1/4, 2 /4, 3/4 and 4/4 respectively.</a:t>
            </a:r>
            <a:endParaRPr lang="en-IN" sz="2800" dirty="0"/>
          </a:p>
        </p:txBody>
      </p:sp>
      <p:pic>
        <p:nvPicPr>
          <p:cNvPr id="4" name="Picture 3" descr="E:\Mahima\logo\iiidem logo.jpg">
            <a:extLst>
              <a:ext uri="{FF2B5EF4-FFF2-40B4-BE49-F238E27FC236}">
                <a16:creationId xmlns:a16="http://schemas.microsoft.com/office/drawing/2014/main" id="{21C52DB6-786B-6574-54DB-F845FBCD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CF7028A9-CE78-B83D-A221-AF7126827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8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F498-38F2-C2CA-CC78-4C50FF7EF4D8}"/>
              </a:ext>
            </a:extLst>
          </p:cNvPr>
          <p:cNvSpPr>
            <a:spLocks noGrp="1"/>
          </p:cNvSpPr>
          <p:nvPr>
            <p:ph type="title"/>
          </p:nvPr>
        </p:nvSpPr>
        <p:spPr>
          <a:xfrm>
            <a:off x="838200" y="365125"/>
            <a:ext cx="10515600" cy="963343"/>
          </a:xfrm>
        </p:spPr>
        <p:txBody>
          <a:bodyPr/>
          <a:lstStyle/>
          <a:p>
            <a:r>
              <a:rPr lang="en-US" dirty="0"/>
              <a:t>Critical Polling Stations</a:t>
            </a:r>
            <a:endParaRPr lang="en-IN" dirty="0"/>
          </a:p>
        </p:txBody>
      </p:sp>
      <p:sp>
        <p:nvSpPr>
          <p:cNvPr id="4" name="Content Placeholder 3">
            <a:extLst>
              <a:ext uri="{FF2B5EF4-FFF2-40B4-BE49-F238E27FC236}">
                <a16:creationId xmlns:a16="http://schemas.microsoft.com/office/drawing/2014/main" id="{DD968840-B6D3-A1A3-BFA3-E38EF3E391AC}"/>
              </a:ext>
            </a:extLst>
          </p:cNvPr>
          <p:cNvSpPr txBox="1">
            <a:spLocks noGrp="1"/>
          </p:cNvSpPr>
          <p:nvPr>
            <p:ph idx="1"/>
          </p:nvPr>
        </p:nvSpPr>
        <p:spPr>
          <a:xfrm>
            <a:off x="895351" y="1060512"/>
            <a:ext cx="10515600" cy="5515356"/>
          </a:xfrm>
          <a:prstGeom prst="rect">
            <a:avLst/>
          </a:prstGeom>
          <a:noFill/>
        </p:spPr>
        <p:txBody>
          <a:bodyPr wrap="square" rtlCol="0">
            <a:spAutoFit/>
          </a:bodyPr>
          <a:lstStyle/>
          <a:p>
            <a:pPr marL="0" indent="0" algn="just">
              <a:spcBef>
                <a:spcPts val="600"/>
              </a:spcBef>
              <a:spcAft>
                <a:spcPts val="600"/>
              </a:spcAft>
              <a:buNone/>
            </a:pPr>
            <a:endParaRPr lang="en-IN" dirty="0" smtClean="0"/>
          </a:p>
          <a:p>
            <a:pPr marL="285750" indent="-285750" algn="just">
              <a:spcBef>
                <a:spcPts val="600"/>
              </a:spcBef>
              <a:spcAft>
                <a:spcPts val="600"/>
              </a:spcAft>
            </a:pPr>
            <a:r>
              <a:rPr lang="en-IN" dirty="0" smtClean="0"/>
              <a:t>C</a:t>
            </a:r>
            <a:r>
              <a:rPr lang="en-IN" sz="2800" dirty="0" smtClean="0"/>
              <a:t>ritical </a:t>
            </a:r>
            <a:r>
              <a:rPr lang="en-IN" dirty="0"/>
              <a:t>P</a:t>
            </a:r>
            <a:r>
              <a:rPr lang="en-IN" sz="2800" dirty="0"/>
              <a:t>olling Stations are identified </a:t>
            </a:r>
            <a:r>
              <a:rPr lang="en-IN" sz="2800" dirty="0" smtClean="0"/>
              <a:t>as per ECI guidelines with a view  to </a:t>
            </a:r>
            <a:r>
              <a:rPr lang="en-IN" dirty="0" smtClean="0"/>
              <a:t>implement </a:t>
            </a:r>
            <a:r>
              <a:rPr lang="en-IN" sz="2800" dirty="0" smtClean="0"/>
              <a:t>additional </a:t>
            </a:r>
            <a:r>
              <a:rPr lang="en-IN" sz="2800" dirty="0"/>
              <a:t>measures </a:t>
            </a:r>
            <a:r>
              <a:rPr lang="en-IN" sz="2800" dirty="0" smtClean="0"/>
              <a:t>for ensuring </a:t>
            </a:r>
            <a:r>
              <a:rPr lang="en-IN" sz="2800" dirty="0"/>
              <a:t>free and fair conduct of Poll. </a:t>
            </a:r>
          </a:p>
          <a:p>
            <a:pPr marL="285750" indent="-285750" algn="just">
              <a:spcBef>
                <a:spcPts val="600"/>
              </a:spcBef>
              <a:spcAft>
                <a:spcPts val="600"/>
              </a:spcAft>
            </a:pPr>
            <a:r>
              <a:rPr lang="en-GB" dirty="0" smtClean="0"/>
              <a:t>Norms </a:t>
            </a:r>
            <a:r>
              <a:rPr lang="en-GB" dirty="0"/>
              <a:t>for identifying critical </a:t>
            </a:r>
            <a:r>
              <a:rPr lang="en-GB" dirty="0" smtClean="0"/>
              <a:t>PS</a:t>
            </a:r>
            <a:r>
              <a:rPr lang="en-IN" sz="2800" dirty="0" smtClean="0"/>
              <a:t> as specified by ECI are:</a:t>
            </a:r>
            <a:endParaRPr lang="en-IN" sz="2800" dirty="0"/>
          </a:p>
          <a:p>
            <a:pPr marL="1092200" indent="-571500" algn="just">
              <a:spcBef>
                <a:spcPts val="600"/>
              </a:spcBef>
              <a:spcAft>
                <a:spcPts val="600"/>
              </a:spcAft>
              <a:buFont typeface="+mj-lt"/>
              <a:buAutoNum type="romanUcPeriod"/>
            </a:pPr>
            <a:r>
              <a:rPr lang="en-IN" sz="2800" dirty="0"/>
              <a:t>incidents of  violence,</a:t>
            </a:r>
          </a:p>
          <a:p>
            <a:pPr marL="1092200" indent="-571500" algn="just">
              <a:spcBef>
                <a:spcPts val="600"/>
              </a:spcBef>
              <a:spcAft>
                <a:spcPts val="600"/>
              </a:spcAft>
              <a:buFont typeface="+mj-lt"/>
              <a:buAutoNum type="romanUcPeriod"/>
            </a:pPr>
            <a:r>
              <a:rPr lang="en-IN" sz="2800" dirty="0"/>
              <a:t>intimidation to voters especially of  weaker and vulnerable sections,</a:t>
            </a:r>
          </a:p>
          <a:p>
            <a:pPr marL="1092200" indent="-571500" algn="just">
              <a:spcBef>
                <a:spcPts val="600"/>
              </a:spcBef>
              <a:spcAft>
                <a:spcPts val="600"/>
              </a:spcAft>
              <a:buFont typeface="+mj-lt"/>
              <a:buAutoNum type="romanUcPeriod"/>
            </a:pPr>
            <a:r>
              <a:rPr lang="en-IN" sz="2800" dirty="0"/>
              <a:t>abnormally high voting in favour of a particular candidate in the last general election i.e. PS where percentage of  poll recorded is more than 90% and out of these more than 75% of votes have been recorded in favour of one candidate.</a:t>
            </a:r>
            <a:endParaRPr lang="en-US" sz="2800" dirty="0"/>
          </a:p>
        </p:txBody>
      </p:sp>
      <p:pic>
        <p:nvPicPr>
          <p:cNvPr id="3" name="Picture 3" descr="E:\Mahima\logo\iiidem logo.jpg">
            <a:extLst>
              <a:ext uri="{FF2B5EF4-FFF2-40B4-BE49-F238E27FC236}">
                <a16:creationId xmlns:a16="http://schemas.microsoft.com/office/drawing/2014/main" id="{AE092490-F20C-66A2-C647-223CF7FE7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794571A5-2D97-7085-BD65-C2FF896EE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3863138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17E6-04CD-DDCE-FBD5-EB824D183402}"/>
              </a:ext>
            </a:extLst>
          </p:cNvPr>
          <p:cNvSpPr>
            <a:spLocks noGrp="1"/>
          </p:cNvSpPr>
          <p:nvPr>
            <p:ph type="title"/>
          </p:nvPr>
        </p:nvSpPr>
        <p:spPr/>
        <p:txBody>
          <a:bodyPr/>
          <a:lstStyle/>
          <a:p>
            <a:r>
              <a:rPr lang="en-US" dirty="0"/>
              <a:t>Critical Polling Stations – contd.</a:t>
            </a:r>
            <a:endParaRPr lang="en-IN" dirty="0"/>
          </a:p>
        </p:txBody>
      </p:sp>
      <p:sp>
        <p:nvSpPr>
          <p:cNvPr id="4" name="Content Placeholder 3">
            <a:extLst>
              <a:ext uri="{FF2B5EF4-FFF2-40B4-BE49-F238E27FC236}">
                <a16:creationId xmlns:a16="http://schemas.microsoft.com/office/drawing/2014/main" id="{45A3A1BA-3EB1-E064-F5EC-B23B7256DD38}"/>
              </a:ext>
            </a:extLst>
          </p:cNvPr>
          <p:cNvSpPr txBox="1">
            <a:spLocks noGrp="1"/>
          </p:cNvSpPr>
          <p:nvPr>
            <p:ph idx="1"/>
          </p:nvPr>
        </p:nvSpPr>
        <p:spPr>
          <a:xfrm>
            <a:off x="838200" y="1825625"/>
            <a:ext cx="10515600" cy="4739759"/>
          </a:xfrm>
          <a:prstGeom prst="rect">
            <a:avLst/>
          </a:prstGeom>
          <a:noFill/>
        </p:spPr>
        <p:txBody>
          <a:bodyPr wrap="square" rtlCol="0">
            <a:spAutoFit/>
          </a:bodyPr>
          <a:lstStyle/>
          <a:p>
            <a:pPr marL="571500" indent="-571500" algn="just">
              <a:spcBef>
                <a:spcPts val="600"/>
              </a:spcBef>
              <a:spcAft>
                <a:spcPts val="600"/>
              </a:spcAft>
              <a:buFont typeface="+mj-lt"/>
              <a:buAutoNum type="romanUcPeriod" startAt="4"/>
            </a:pPr>
            <a:r>
              <a:rPr lang="en-IN" sz="2800" dirty="0"/>
              <a:t>Following categories of PSs shall </a:t>
            </a:r>
            <a:r>
              <a:rPr lang="en-IN" dirty="0"/>
              <a:t>additionally be identified as critical polling stations:</a:t>
            </a:r>
          </a:p>
          <a:p>
            <a:pPr marL="742950" lvl="1" indent="-285750" algn="just">
              <a:spcBef>
                <a:spcPts val="600"/>
              </a:spcBef>
              <a:spcAft>
                <a:spcPts val="600"/>
              </a:spcAft>
            </a:pPr>
            <a:r>
              <a:rPr lang="en-IN" sz="2800" dirty="0"/>
              <a:t>PS with high </a:t>
            </a:r>
            <a:r>
              <a:rPr lang="en-IN" sz="2800" dirty="0" smtClean="0"/>
              <a:t>percentage </a:t>
            </a:r>
            <a:r>
              <a:rPr lang="en-IN" sz="2800" dirty="0"/>
              <a:t>of Non-EPIC </a:t>
            </a:r>
            <a:r>
              <a:rPr lang="en-IN" sz="2800" dirty="0" smtClean="0"/>
              <a:t>voters.</a:t>
            </a:r>
            <a:endParaRPr lang="en-IN" sz="2800" dirty="0"/>
          </a:p>
          <a:p>
            <a:pPr marL="742950" lvl="1" indent="-285750" algn="just">
              <a:spcBef>
                <a:spcPts val="600"/>
              </a:spcBef>
              <a:spcAft>
                <a:spcPts val="600"/>
              </a:spcAft>
            </a:pPr>
            <a:r>
              <a:rPr lang="en-IN" sz="2800" dirty="0"/>
              <a:t>PS having a high proportion of absent/missing voters with reference to the average proportion of such voters in the Constituency.</a:t>
            </a:r>
          </a:p>
          <a:p>
            <a:pPr marL="742950" lvl="1" indent="-285750" algn="just">
              <a:spcBef>
                <a:spcPts val="600"/>
              </a:spcBef>
              <a:spcAft>
                <a:spcPts val="600"/>
              </a:spcAft>
            </a:pPr>
            <a:r>
              <a:rPr lang="en-IN" sz="2800" dirty="0"/>
              <a:t>PS where there were re-polls during the past elections owing to reported electoral malpractices</a:t>
            </a:r>
          </a:p>
          <a:p>
            <a:pPr marL="742950" lvl="1" indent="-285750" algn="just">
              <a:spcBef>
                <a:spcPts val="600"/>
              </a:spcBef>
              <a:spcAft>
                <a:spcPts val="600"/>
              </a:spcAft>
            </a:pPr>
            <a:r>
              <a:rPr lang="en-IN" sz="2800" dirty="0"/>
              <a:t>PS that witnessed any sort of electoral violence. </a:t>
            </a:r>
          </a:p>
          <a:p>
            <a:pPr marL="742950" lvl="1" indent="-285750" algn="just">
              <a:spcBef>
                <a:spcPts val="600"/>
              </a:spcBef>
              <a:spcAft>
                <a:spcPts val="600"/>
              </a:spcAft>
            </a:pPr>
            <a:endParaRPr lang="en-IN" sz="2800" dirty="0"/>
          </a:p>
        </p:txBody>
      </p:sp>
      <p:pic>
        <p:nvPicPr>
          <p:cNvPr id="3" name="Picture 3" descr="E:\Mahima\logo\iiidem logo.jpg">
            <a:extLst>
              <a:ext uri="{FF2B5EF4-FFF2-40B4-BE49-F238E27FC236}">
                <a16:creationId xmlns:a16="http://schemas.microsoft.com/office/drawing/2014/main" id="{E9518AFA-A07C-0FC2-8B69-B98ABBF00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F89B4D1E-AF7C-F599-68F4-F23F868A5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307453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359A-A13F-74B4-8993-E522FA46B125}"/>
              </a:ext>
            </a:extLst>
          </p:cNvPr>
          <p:cNvSpPr>
            <a:spLocks noGrp="1"/>
          </p:cNvSpPr>
          <p:nvPr>
            <p:ph type="title"/>
          </p:nvPr>
        </p:nvSpPr>
        <p:spPr/>
        <p:txBody>
          <a:bodyPr/>
          <a:lstStyle/>
          <a:p>
            <a:r>
              <a:rPr lang="en-US" dirty="0"/>
              <a:t>Establishment</a:t>
            </a:r>
            <a:endParaRPr lang="en-IN" dirty="0"/>
          </a:p>
        </p:txBody>
      </p:sp>
      <p:sp>
        <p:nvSpPr>
          <p:cNvPr id="3" name="Content Placeholder 2">
            <a:extLst>
              <a:ext uri="{FF2B5EF4-FFF2-40B4-BE49-F238E27FC236}">
                <a16:creationId xmlns:a16="http://schemas.microsoft.com/office/drawing/2014/main" id="{ABC45DCC-A476-93B8-04AB-820A365C9087}"/>
              </a:ext>
            </a:extLst>
          </p:cNvPr>
          <p:cNvSpPr>
            <a:spLocks noGrp="1"/>
          </p:cNvSpPr>
          <p:nvPr>
            <p:ph idx="1"/>
          </p:nvPr>
        </p:nvSpPr>
        <p:spPr>
          <a:xfrm>
            <a:off x="838200" y="1544914"/>
            <a:ext cx="10515600" cy="4975155"/>
          </a:xfrm>
        </p:spPr>
        <p:txBody>
          <a:bodyPr>
            <a:normAutofit lnSpcReduction="10000"/>
          </a:bodyPr>
          <a:lstStyle/>
          <a:p>
            <a:pPr algn="just"/>
            <a:r>
              <a:rPr lang="en-IN" dirty="0"/>
              <a:t>Polling stations to be </a:t>
            </a:r>
            <a:r>
              <a:rPr lang="en-IN" dirty="0" smtClean="0"/>
              <a:t>provided by DEO </a:t>
            </a:r>
            <a:r>
              <a:rPr lang="en-IN" dirty="0"/>
              <a:t>for clearly well-demarcated polling areas </a:t>
            </a:r>
          </a:p>
          <a:p>
            <a:pPr marL="0" indent="0" algn="just">
              <a:buNone/>
            </a:pPr>
            <a:r>
              <a:rPr lang="en-IN" dirty="0"/>
              <a:t>   </a:t>
            </a:r>
            <a:r>
              <a:rPr lang="en-IN" b="1" dirty="0"/>
              <a:t>Do’s:</a:t>
            </a:r>
          </a:p>
          <a:p>
            <a:pPr lvl="1" algn="just"/>
            <a:r>
              <a:rPr lang="en-IN" dirty="0"/>
              <a:t>As far as possible PS to be </a:t>
            </a:r>
            <a:r>
              <a:rPr lang="en-US" dirty="0"/>
              <a:t>set up permanently in government / semi-government buildings or institutions aided by the government, like</a:t>
            </a:r>
            <a:r>
              <a:rPr lang="en-IN" dirty="0"/>
              <a:t> schools or colleges, community </a:t>
            </a:r>
            <a:r>
              <a:rPr lang="en-IN" dirty="0" err="1"/>
              <a:t>centers</a:t>
            </a:r>
            <a:r>
              <a:rPr lang="en-IN" dirty="0"/>
              <a:t>, village </a:t>
            </a:r>
            <a:r>
              <a:rPr lang="en-IN" dirty="0" err="1"/>
              <a:t>chaupals</a:t>
            </a:r>
            <a:r>
              <a:rPr lang="en-IN" dirty="0"/>
              <a:t>, etc</a:t>
            </a:r>
            <a:r>
              <a:rPr lang="en-IN" dirty="0" smtClean="0"/>
              <a:t>.</a:t>
            </a:r>
          </a:p>
          <a:p>
            <a:pPr lvl="1" algn="just"/>
            <a:r>
              <a:rPr lang="en-GB" dirty="0" smtClean="0"/>
              <a:t>In exceptional circumstances with prior approval of ECI a PS can be setup in a </a:t>
            </a:r>
            <a:r>
              <a:rPr lang="en-GB" b="1" i="1" u="sng" dirty="0" smtClean="0"/>
              <a:t>temporary</a:t>
            </a:r>
            <a:r>
              <a:rPr lang="en-GB" dirty="0" smtClean="0"/>
              <a:t> structure</a:t>
            </a:r>
            <a:endParaRPr lang="en-IN" dirty="0" smtClean="0"/>
          </a:p>
          <a:p>
            <a:pPr lvl="1" algn="just"/>
            <a:r>
              <a:rPr lang="en-US" sz="2200" dirty="0" smtClean="0">
                <a:effectLst/>
                <a:latin typeface="Calibri" panose="020F0502020204030204" pitchFamily="34" charset="0"/>
                <a:ea typeface="Calibri" panose="020F0502020204030204" pitchFamily="34" charset="0"/>
                <a:cs typeface="Mangal" panose="02040503050203030202" pitchFamily="18" charset="0"/>
              </a:rPr>
              <a:t>Number </a:t>
            </a:r>
            <a:r>
              <a:rPr lang="en-US" sz="2200" dirty="0">
                <a:effectLst/>
                <a:latin typeface="Calibri" panose="020F0502020204030204" pitchFamily="34" charset="0"/>
                <a:ea typeface="Calibri" panose="020F0502020204030204" pitchFamily="34" charset="0"/>
                <a:cs typeface="Mangal" panose="02040503050203030202" pitchFamily="18" charset="0"/>
              </a:rPr>
              <a:t>of Electors in a polling </a:t>
            </a:r>
            <a:r>
              <a:rPr lang="en-US" sz="2200" dirty="0">
                <a:latin typeface="Calibri" panose="020F0502020204030204" pitchFamily="34" charset="0"/>
                <a:ea typeface="Calibri" panose="020F0502020204030204" pitchFamily="34" charset="0"/>
                <a:cs typeface="Mangal" panose="02040503050203030202" pitchFamily="18" charset="0"/>
              </a:rPr>
              <a:t>station should not exceed </a:t>
            </a:r>
            <a:r>
              <a:rPr lang="en-US" sz="2200" dirty="0" smtClean="0">
                <a:effectLst/>
                <a:latin typeface="Calibri" panose="020F0502020204030204" pitchFamily="34" charset="0"/>
                <a:ea typeface="Calibri" panose="020F0502020204030204" pitchFamily="34" charset="0"/>
                <a:cs typeface="Mangal" panose="02040503050203030202" pitchFamily="18" charset="0"/>
              </a:rPr>
              <a:t>1500 electors </a:t>
            </a:r>
            <a:r>
              <a:rPr lang="en-US" sz="2200" dirty="0">
                <a:effectLst/>
                <a:latin typeface="Calibri" panose="020F0502020204030204" pitchFamily="34" charset="0"/>
                <a:ea typeface="Calibri" panose="020F0502020204030204" pitchFamily="34" charset="0"/>
                <a:cs typeface="Mangal" panose="02040503050203030202" pitchFamily="18" charset="0"/>
              </a:rPr>
              <a:t>(As per latest ECI </a:t>
            </a:r>
            <a:r>
              <a:rPr lang="en-US" sz="2200" dirty="0" smtClean="0">
                <a:effectLst/>
                <a:latin typeface="Calibri" panose="020F0502020204030204" pitchFamily="34" charset="0"/>
                <a:ea typeface="Calibri" panose="020F0502020204030204" pitchFamily="34" charset="0"/>
                <a:cs typeface="Mangal" panose="02040503050203030202" pitchFamily="18" charset="0"/>
              </a:rPr>
              <a:t>instructions). </a:t>
            </a:r>
          </a:p>
          <a:p>
            <a:pPr lvl="1" algn="just"/>
            <a:r>
              <a:rPr lang="en-US" sz="2200" dirty="0" smtClean="0">
                <a:effectLst/>
                <a:latin typeface="Calibri" panose="020F0502020204030204" pitchFamily="34" charset="0"/>
                <a:ea typeface="Calibri" panose="020F0502020204030204" pitchFamily="34" charset="0"/>
                <a:cs typeface="Mangal" panose="02040503050203030202" pitchFamily="18" charset="0"/>
              </a:rPr>
              <a:t>However</a:t>
            </a:r>
            <a:r>
              <a:rPr lang="en-US" sz="2200" dirty="0">
                <a:effectLst/>
                <a:latin typeface="Calibri" panose="020F0502020204030204" pitchFamily="34" charset="0"/>
                <a:ea typeface="Calibri" panose="020F0502020204030204" pitchFamily="34" charset="0"/>
                <a:cs typeface="Mangal" panose="02040503050203030202" pitchFamily="18" charset="0"/>
              </a:rPr>
              <a:t>, for every village in </a:t>
            </a:r>
            <a:r>
              <a:rPr lang="en-US" sz="2200" dirty="0" smtClean="0">
                <a:effectLst/>
                <a:latin typeface="Calibri" panose="020F0502020204030204" pitchFamily="34" charset="0"/>
                <a:ea typeface="Calibri" panose="020F0502020204030204" pitchFamily="34" charset="0"/>
                <a:cs typeface="Mangal" panose="02040503050203030202" pitchFamily="18" charset="0"/>
              </a:rPr>
              <a:t>a remote or sparsely </a:t>
            </a:r>
            <a:r>
              <a:rPr lang="en-US" sz="2200" dirty="0">
                <a:effectLst/>
                <a:latin typeface="Calibri" panose="020F0502020204030204" pitchFamily="34" charset="0"/>
                <a:ea typeface="Calibri" panose="020F0502020204030204" pitchFamily="34" charset="0"/>
                <a:cs typeface="Mangal" panose="02040503050203030202" pitchFamily="18" charset="0"/>
              </a:rPr>
              <a:t>populated or hilly </a:t>
            </a:r>
            <a:r>
              <a:rPr lang="en-US" sz="2200" dirty="0" smtClean="0">
                <a:effectLst/>
                <a:latin typeface="Calibri" panose="020F0502020204030204" pitchFamily="34" charset="0"/>
                <a:ea typeface="Calibri" panose="020F0502020204030204" pitchFamily="34" charset="0"/>
                <a:cs typeface="Mangal" panose="02040503050203030202" pitchFamily="18" charset="0"/>
              </a:rPr>
              <a:t>area, </a:t>
            </a:r>
            <a:r>
              <a:rPr lang="en-US" sz="2200" dirty="0">
                <a:effectLst/>
                <a:latin typeface="Calibri" panose="020F0502020204030204" pitchFamily="34" charset="0"/>
                <a:ea typeface="Calibri" panose="020F0502020204030204" pitchFamily="34" charset="0"/>
                <a:cs typeface="Mangal" panose="02040503050203030202" pitchFamily="18" charset="0"/>
              </a:rPr>
              <a:t>having more than 300 voters and having a suitable building for setting up a PS, a </a:t>
            </a:r>
            <a:r>
              <a:rPr lang="en-US" sz="2200" dirty="0" smtClean="0">
                <a:effectLst/>
                <a:latin typeface="Calibri" panose="020F0502020204030204" pitchFamily="34" charset="0"/>
                <a:ea typeface="Calibri" panose="020F0502020204030204" pitchFamily="34" charset="0"/>
                <a:cs typeface="Mangal" panose="02040503050203030202" pitchFamily="18" charset="0"/>
              </a:rPr>
              <a:t>polling </a:t>
            </a:r>
            <a:r>
              <a:rPr lang="en-US" sz="2200" dirty="0">
                <a:effectLst/>
                <a:latin typeface="Calibri" panose="020F0502020204030204" pitchFamily="34" charset="0"/>
                <a:ea typeface="Calibri" panose="020F0502020204030204" pitchFamily="34" charset="0"/>
                <a:cs typeface="Mangal" panose="02040503050203030202" pitchFamily="18" charset="0"/>
              </a:rPr>
              <a:t>station must be provided. </a:t>
            </a:r>
          </a:p>
          <a:p>
            <a:pPr lvl="1" algn="just"/>
            <a:r>
              <a:rPr lang="en-US" sz="2200" dirty="0">
                <a:latin typeface="Calibri" panose="020F0502020204030204" pitchFamily="34" charset="0"/>
                <a:ea typeface="Calibri" panose="020F0502020204030204" pitchFamily="34" charset="0"/>
                <a:cs typeface="Mangal" panose="02040503050203030202" pitchFamily="18" charset="0"/>
              </a:rPr>
              <a:t>I</a:t>
            </a:r>
            <a:r>
              <a:rPr lang="en-US" sz="2200" dirty="0">
                <a:effectLst/>
                <a:latin typeface="Calibri" panose="020F0502020204030204" pitchFamily="34" charset="0"/>
                <a:ea typeface="Calibri" panose="020F0502020204030204" pitchFamily="34" charset="0"/>
                <a:cs typeface="Mangal" panose="02040503050203030202" pitchFamily="18" charset="0"/>
              </a:rPr>
              <a:t>n areas inhabited by weaker/vulnerable sections </a:t>
            </a:r>
            <a:r>
              <a:rPr lang="en-US" sz="2200" dirty="0" smtClean="0">
                <a:effectLst/>
                <a:latin typeface="Calibri" panose="020F0502020204030204" pitchFamily="34" charset="0"/>
                <a:ea typeface="Calibri" panose="020F0502020204030204" pitchFamily="34" charset="0"/>
                <a:cs typeface="Mangal" panose="02040503050203030202" pitchFamily="18" charset="0"/>
              </a:rPr>
              <a:t>of </a:t>
            </a:r>
            <a:r>
              <a:rPr lang="en-US" sz="2200" dirty="0">
                <a:effectLst/>
                <a:latin typeface="Calibri" panose="020F0502020204030204" pitchFamily="34" charset="0"/>
                <a:ea typeface="Calibri" panose="020F0502020204030204" pitchFamily="34" charset="0"/>
                <a:cs typeface="Mangal" panose="02040503050203030202" pitchFamily="18" charset="0"/>
              </a:rPr>
              <a:t>society, Polling Stations for a fewer number of electors can also be provided.</a:t>
            </a:r>
          </a:p>
        </p:txBody>
      </p:sp>
      <p:pic>
        <p:nvPicPr>
          <p:cNvPr id="4" name="Picture 3" descr="E:\Mahima\logo\iiidem logo.jpg">
            <a:extLst>
              <a:ext uri="{FF2B5EF4-FFF2-40B4-BE49-F238E27FC236}">
                <a16:creationId xmlns:a16="http://schemas.microsoft.com/office/drawing/2014/main" id="{3E0C0529-52FD-51D4-4DC8-A4F003F6E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04D73F5C-81A0-9270-2989-EB3E6411D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4098946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2F54-3B98-D143-7E32-937CACF232FB}"/>
              </a:ext>
            </a:extLst>
          </p:cNvPr>
          <p:cNvSpPr>
            <a:spLocks noGrp="1"/>
          </p:cNvSpPr>
          <p:nvPr>
            <p:ph type="title"/>
          </p:nvPr>
        </p:nvSpPr>
        <p:spPr/>
        <p:txBody>
          <a:bodyPr/>
          <a:lstStyle/>
          <a:p>
            <a:r>
              <a:rPr lang="en-US" dirty="0"/>
              <a:t>Critical Polling Stations – contd.</a:t>
            </a:r>
            <a:endParaRPr lang="en-IN" dirty="0"/>
          </a:p>
        </p:txBody>
      </p:sp>
      <p:sp>
        <p:nvSpPr>
          <p:cNvPr id="4" name="Content Placeholder 3">
            <a:extLst>
              <a:ext uri="{FF2B5EF4-FFF2-40B4-BE49-F238E27FC236}">
                <a16:creationId xmlns:a16="http://schemas.microsoft.com/office/drawing/2014/main" id="{1E9EF701-82C3-89D8-6249-800BB0ED524F}"/>
              </a:ext>
            </a:extLst>
          </p:cNvPr>
          <p:cNvSpPr txBox="1">
            <a:spLocks noGrp="1"/>
          </p:cNvSpPr>
          <p:nvPr>
            <p:ph idx="1"/>
          </p:nvPr>
        </p:nvSpPr>
        <p:spPr>
          <a:xfrm>
            <a:off x="838200" y="1500826"/>
            <a:ext cx="10515600" cy="4893647"/>
          </a:xfrm>
          <a:prstGeom prst="rect">
            <a:avLst/>
          </a:prstGeom>
          <a:noFill/>
        </p:spPr>
        <p:txBody>
          <a:bodyPr wrap="square" rtlCol="0">
            <a:spAutoFit/>
          </a:bodyPr>
          <a:lstStyle/>
          <a:p>
            <a:pPr marL="0" indent="0" algn="just">
              <a:spcBef>
                <a:spcPts val="600"/>
              </a:spcBef>
              <a:spcAft>
                <a:spcPts val="600"/>
              </a:spcAft>
              <a:buNone/>
            </a:pPr>
            <a:r>
              <a:rPr lang="en-US" sz="2800" dirty="0" smtClean="0"/>
              <a:t>Special </a:t>
            </a:r>
            <a:r>
              <a:rPr lang="en-US" sz="2800" dirty="0"/>
              <a:t>Measures </a:t>
            </a:r>
            <a:r>
              <a:rPr lang="en-US" sz="2800" dirty="0" smtClean="0"/>
              <a:t>to be implemented at </a:t>
            </a:r>
            <a:r>
              <a:rPr lang="en-US" sz="2800" dirty="0"/>
              <a:t>Critical Polling Stations:</a:t>
            </a:r>
          </a:p>
          <a:p>
            <a:pPr marL="285750" indent="-285750" algn="just">
              <a:spcBef>
                <a:spcPts val="600"/>
              </a:spcBef>
              <a:spcAft>
                <a:spcPts val="600"/>
              </a:spcAft>
              <a:buFont typeface="Arial" panose="020B0604020202020204" pitchFamily="34" charset="0"/>
              <a:buChar char="•"/>
            </a:pPr>
            <a:r>
              <a:rPr lang="en-US" sz="2800" dirty="0"/>
              <a:t>Mandatory deployment of Central Para-military Force</a:t>
            </a:r>
            <a:r>
              <a:rPr lang="en-IN" sz="2800" dirty="0"/>
              <a:t>.</a:t>
            </a:r>
            <a:endParaRPr lang="en-US" sz="2800" dirty="0"/>
          </a:p>
          <a:p>
            <a:pPr marL="285750" indent="-285750" algn="just">
              <a:spcBef>
                <a:spcPts val="600"/>
              </a:spcBef>
              <a:spcAft>
                <a:spcPts val="600"/>
              </a:spcAft>
              <a:buFont typeface="Arial" panose="020B0604020202020204" pitchFamily="34" charset="0"/>
              <a:buChar char="•"/>
            </a:pPr>
            <a:r>
              <a:rPr lang="en-US" sz="2800" dirty="0"/>
              <a:t>Mandatory deployment of a micro-observer in consultation with the General Observer.</a:t>
            </a:r>
          </a:p>
          <a:p>
            <a:pPr marL="285750" indent="-285750" algn="just">
              <a:spcBef>
                <a:spcPts val="600"/>
              </a:spcBef>
              <a:spcAft>
                <a:spcPts val="600"/>
              </a:spcAft>
              <a:buFont typeface="Arial" panose="020B0604020202020204" pitchFamily="34" charset="0"/>
              <a:buChar char="•"/>
            </a:pPr>
            <a:r>
              <a:rPr lang="en-US" sz="2800" dirty="0" smtClean="0"/>
              <a:t>List </a:t>
            </a:r>
            <a:r>
              <a:rPr lang="en-US" sz="2800" dirty="0"/>
              <a:t>of such PSs be given to Commanding/Assisting Commanding Officer of CPF to keep an eye on such PS. </a:t>
            </a:r>
          </a:p>
          <a:p>
            <a:pPr marL="285750" indent="-285750" algn="just">
              <a:spcBef>
                <a:spcPts val="600"/>
              </a:spcBef>
              <a:spcAft>
                <a:spcPts val="600"/>
              </a:spcAft>
              <a:buFont typeface="Arial" panose="020B0604020202020204" pitchFamily="34" charset="0"/>
              <a:buChar char="•"/>
            </a:pPr>
            <a:r>
              <a:rPr lang="en-IN" sz="2800" dirty="0"/>
              <a:t>Digital camera or video camera in the critical polling station.</a:t>
            </a:r>
            <a:endParaRPr lang="en-US" dirty="0"/>
          </a:p>
          <a:p>
            <a:pPr marL="285750" indent="-285750" algn="just">
              <a:spcBef>
                <a:spcPts val="600"/>
              </a:spcBef>
              <a:spcAft>
                <a:spcPts val="600"/>
              </a:spcAft>
              <a:buFont typeface="Arial" panose="020B0604020202020204" pitchFamily="34" charset="0"/>
              <a:buChar char="•"/>
            </a:pPr>
            <a:r>
              <a:rPr lang="en-US" sz="2800" dirty="0"/>
              <a:t>Webcasting of all Critical Polling Stations to be done</a:t>
            </a:r>
            <a:r>
              <a:rPr lang="en-US" sz="2800" dirty="0" smtClean="0"/>
              <a:t>.</a:t>
            </a:r>
          </a:p>
          <a:p>
            <a:pPr marL="0" indent="0" algn="just">
              <a:spcBef>
                <a:spcPts val="600"/>
              </a:spcBef>
              <a:spcAft>
                <a:spcPts val="600"/>
              </a:spcAft>
              <a:buNone/>
            </a:pPr>
            <a:r>
              <a:rPr lang="en-US" b="1" dirty="0" smtClean="0">
                <a:solidFill>
                  <a:srgbClr val="FF3399"/>
                </a:solidFill>
              </a:rPr>
              <a:t>NB: The exact measures (out of the above list) to be decided with due regard to the latest instructions of ECI in this behalf</a:t>
            </a:r>
            <a:endParaRPr lang="en-US" sz="2800" b="1" dirty="0">
              <a:solidFill>
                <a:srgbClr val="FF3399"/>
              </a:solidFill>
            </a:endParaRPr>
          </a:p>
        </p:txBody>
      </p:sp>
      <p:pic>
        <p:nvPicPr>
          <p:cNvPr id="3" name="Picture 3" descr="E:\Mahima\logo\iiidem logo.jpg">
            <a:extLst>
              <a:ext uri="{FF2B5EF4-FFF2-40B4-BE49-F238E27FC236}">
                <a16:creationId xmlns:a16="http://schemas.microsoft.com/office/drawing/2014/main" id="{40277B6E-8A19-9CC6-869D-89DE041C2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89A8A9D8-5F1A-A7F5-832F-D4DE6F620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29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9149BF0-665E-57EE-AA7A-583CE0AD4642}"/>
              </a:ext>
            </a:extLst>
          </p:cNvPr>
          <p:cNvPicPr>
            <a:picLocks noGrp="1" noChangeAspect="1"/>
          </p:cNvPicPr>
          <p:nvPr>
            <p:ph idx="1"/>
          </p:nvPr>
        </p:nvPicPr>
        <p:blipFill>
          <a:blip r:embed="rId2"/>
          <a:stretch>
            <a:fillRect/>
          </a:stretch>
        </p:blipFill>
        <p:spPr>
          <a:xfrm>
            <a:off x="388203" y="1825625"/>
            <a:ext cx="4977427" cy="4351338"/>
          </a:xfrm>
          <a:prstGeom prst="rect">
            <a:avLst/>
          </a:prstGeom>
          <a:ln>
            <a:solidFill>
              <a:schemeClr val="accent1"/>
            </a:solidFill>
          </a:ln>
        </p:spPr>
      </p:pic>
      <p:pic>
        <p:nvPicPr>
          <p:cNvPr id="7" name="Picture 6">
            <a:extLst>
              <a:ext uri="{FF2B5EF4-FFF2-40B4-BE49-F238E27FC236}">
                <a16:creationId xmlns:a16="http://schemas.microsoft.com/office/drawing/2014/main" id="{566FCDCE-7C39-7D87-99BC-106746122C12}"/>
              </a:ext>
            </a:extLst>
          </p:cNvPr>
          <p:cNvPicPr>
            <a:picLocks noChangeAspect="1"/>
          </p:cNvPicPr>
          <p:nvPr/>
        </p:nvPicPr>
        <p:blipFill>
          <a:blip r:embed="rId3"/>
          <a:stretch>
            <a:fillRect/>
          </a:stretch>
        </p:blipFill>
        <p:spPr>
          <a:xfrm>
            <a:off x="5615796" y="1825625"/>
            <a:ext cx="6103453" cy="4336941"/>
          </a:xfrm>
          <a:prstGeom prst="rect">
            <a:avLst/>
          </a:prstGeom>
          <a:ln>
            <a:solidFill>
              <a:schemeClr val="accent1"/>
            </a:solidFill>
          </a:ln>
        </p:spPr>
      </p:pic>
      <p:pic>
        <p:nvPicPr>
          <p:cNvPr id="3" name="Picture 3" descr="E:\Mahima\logo\iiidem logo.jpg">
            <a:extLst>
              <a:ext uri="{FF2B5EF4-FFF2-40B4-BE49-F238E27FC236}">
                <a16:creationId xmlns:a16="http://schemas.microsoft.com/office/drawing/2014/main" id="{6772FA5B-33AF-5074-F76B-03AB7D4DF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E:\Mahima\logo\ECI - Copy.jpg">
            <a:extLst>
              <a:ext uri="{FF2B5EF4-FFF2-40B4-BE49-F238E27FC236}">
                <a16:creationId xmlns:a16="http://schemas.microsoft.com/office/drawing/2014/main" id="{3CF019C7-6E82-918B-47FF-98CF25AE28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GB" dirty="0" smtClean="0"/>
              <a:t>Polling station layouts for single and simultaneous elections: </a:t>
            </a:r>
            <a:endParaRPr lang="en-IN" dirty="0"/>
          </a:p>
        </p:txBody>
      </p:sp>
    </p:spTree>
    <p:extLst>
      <p:ext uri="{BB962C8B-B14F-4D97-AF65-F5344CB8AC3E}">
        <p14:creationId xmlns:p14="http://schemas.microsoft.com/office/powerpoint/2010/main" val="1754572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CEFE-4FA8-455D-1649-79227F2F0628}"/>
              </a:ext>
            </a:extLst>
          </p:cNvPr>
          <p:cNvSpPr>
            <a:spLocks noGrp="1"/>
          </p:cNvSpPr>
          <p:nvPr>
            <p:ph type="title"/>
          </p:nvPr>
        </p:nvSpPr>
        <p:spPr>
          <a:xfrm>
            <a:off x="838200" y="365125"/>
            <a:ext cx="10515600" cy="790815"/>
          </a:xfrm>
        </p:spPr>
        <p:txBody>
          <a:bodyPr/>
          <a:lstStyle/>
          <a:p>
            <a:r>
              <a:rPr lang="en-US" dirty="0"/>
              <a:t>Polling Station </a:t>
            </a:r>
            <a:r>
              <a:rPr lang="en-US" dirty="0" smtClean="0"/>
              <a:t>Arrangements</a:t>
            </a:r>
            <a:endParaRPr lang="en-IN" dirty="0"/>
          </a:p>
        </p:txBody>
      </p:sp>
      <p:sp>
        <p:nvSpPr>
          <p:cNvPr id="3" name="Content Placeholder 2">
            <a:extLst>
              <a:ext uri="{FF2B5EF4-FFF2-40B4-BE49-F238E27FC236}">
                <a16:creationId xmlns:a16="http://schemas.microsoft.com/office/drawing/2014/main" id="{D9CE5CA1-078A-AD52-AA19-1CEC6766FAB8}"/>
              </a:ext>
            </a:extLst>
          </p:cNvPr>
          <p:cNvSpPr>
            <a:spLocks noGrp="1"/>
          </p:cNvSpPr>
          <p:nvPr>
            <p:ph idx="1"/>
          </p:nvPr>
        </p:nvSpPr>
        <p:spPr>
          <a:xfrm>
            <a:off x="838200" y="1423358"/>
            <a:ext cx="10515600" cy="4753605"/>
          </a:xfrm>
        </p:spPr>
        <p:txBody>
          <a:bodyPr>
            <a:normAutofit fontScale="92500" lnSpcReduction="10000"/>
          </a:bodyPr>
          <a:lstStyle/>
          <a:p>
            <a:pPr marL="0" indent="0">
              <a:buNone/>
            </a:pPr>
            <a:r>
              <a:rPr lang="en-US" sz="3600" b="1" dirty="0"/>
              <a:t>Area:</a:t>
            </a:r>
          </a:p>
          <a:p>
            <a:pPr marL="0" indent="0" algn="just">
              <a:buNone/>
            </a:pPr>
            <a:r>
              <a:rPr lang="en-US" sz="3600" dirty="0"/>
              <a:t>	As far as practicable the minimum area of a Polling 	Station </a:t>
            </a:r>
            <a:r>
              <a:rPr lang="en-US" sz="3600" dirty="0" smtClean="0"/>
              <a:t>should not be less than 20 </a:t>
            </a:r>
            <a:r>
              <a:rPr lang="en-US" sz="3600" dirty="0"/>
              <a:t>Sq.mt.</a:t>
            </a:r>
          </a:p>
          <a:p>
            <a:pPr marL="0" indent="0">
              <a:buNone/>
            </a:pPr>
            <a:r>
              <a:rPr lang="en-US" sz="3600" b="1" dirty="0" smtClean="0"/>
              <a:t>Entrance &amp; Exit:</a:t>
            </a:r>
            <a:endParaRPr lang="en-US" sz="3600" b="1" dirty="0"/>
          </a:p>
          <a:p>
            <a:pPr marL="914400" lvl="1" indent="-457200" algn="just"/>
            <a:r>
              <a:rPr lang="en-US" sz="3200" dirty="0">
                <a:solidFill>
                  <a:srgbClr val="231F20"/>
                </a:solidFill>
              </a:rPr>
              <a:t>Generally, PS has only one door as shown in the layout. </a:t>
            </a:r>
          </a:p>
          <a:p>
            <a:pPr marL="914400" lvl="1" indent="-457200" algn="just"/>
            <a:r>
              <a:rPr lang="en-US" sz="3200" dirty="0">
                <a:solidFill>
                  <a:srgbClr val="231F20"/>
                </a:solidFill>
              </a:rPr>
              <a:t>Ideally, there should be a separate entrance and exit for voters in a polling station.</a:t>
            </a:r>
          </a:p>
          <a:p>
            <a:pPr marL="914400" lvl="1" indent="-457200" algn="just"/>
            <a:r>
              <a:rPr lang="en-US" sz="3200" dirty="0">
                <a:solidFill>
                  <a:srgbClr val="231F20"/>
                </a:solidFill>
              </a:rPr>
              <a:t>Even if, there is only one door in the PS, a separate entrance and exit can be provided with the help of bamboo and ropes in the middle of the doorway. </a:t>
            </a:r>
            <a:endParaRPr lang="en-US" sz="3200" dirty="0"/>
          </a:p>
        </p:txBody>
      </p:sp>
      <p:pic>
        <p:nvPicPr>
          <p:cNvPr id="4" name="Picture 3" descr="E:\Mahima\logo\iiidem logo.jpg">
            <a:extLst>
              <a:ext uri="{FF2B5EF4-FFF2-40B4-BE49-F238E27FC236}">
                <a16:creationId xmlns:a16="http://schemas.microsoft.com/office/drawing/2014/main" id="{5C0739E1-4239-FDA6-967C-36EED8811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18DA6003-3B58-4D4B-D037-01A1FD611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799313" y="6164535"/>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3854247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CEFE-4FA8-455D-1649-79227F2F0628}"/>
              </a:ext>
            </a:extLst>
          </p:cNvPr>
          <p:cNvSpPr>
            <a:spLocks noGrp="1"/>
          </p:cNvSpPr>
          <p:nvPr>
            <p:ph type="title"/>
          </p:nvPr>
        </p:nvSpPr>
        <p:spPr>
          <a:xfrm>
            <a:off x="838200" y="365125"/>
            <a:ext cx="10515600" cy="790815"/>
          </a:xfrm>
        </p:spPr>
        <p:txBody>
          <a:bodyPr>
            <a:normAutofit/>
          </a:bodyPr>
          <a:lstStyle/>
          <a:p>
            <a:r>
              <a:rPr lang="en-US" dirty="0"/>
              <a:t>Polling Station </a:t>
            </a:r>
            <a:r>
              <a:rPr lang="en-US" dirty="0" smtClean="0"/>
              <a:t>Arrangements </a:t>
            </a:r>
            <a:r>
              <a:rPr lang="en-US" dirty="0"/>
              <a:t>– contd.</a:t>
            </a:r>
            <a:endParaRPr lang="en-IN" dirty="0"/>
          </a:p>
        </p:txBody>
      </p:sp>
      <p:sp>
        <p:nvSpPr>
          <p:cNvPr id="3" name="Content Placeholder 2">
            <a:extLst>
              <a:ext uri="{FF2B5EF4-FFF2-40B4-BE49-F238E27FC236}">
                <a16:creationId xmlns:a16="http://schemas.microsoft.com/office/drawing/2014/main" id="{D9CE5CA1-078A-AD52-AA19-1CEC6766FAB8}"/>
              </a:ext>
            </a:extLst>
          </p:cNvPr>
          <p:cNvSpPr>
            <a:spLocks noGrp="1"/>
          </p:cNvSpPr>
          <p:nvPr>
            <p:ph idx="1"/>
          </p:nvPr>
        </p:nvSpPr>
        <p:spPr>
          <a:xfrm>
            <a:off x="838200" y="1423358"/>
            <a:ext cx="10515600" cy="4753605"/>
          </a:xfrm>
        </p:spPr>
        <p:txBody>
          <a:bodyPr>
            <a:normAutofit/>
          </a:bodyPr>
          <a:lstStyle/>
          <a:p>
            <a:pPr marL="0" indent="0" algn="just">
              <a:buNone/>
            </a:pPr>
            <a:r>
              <a:rPr lang="en-US" sz="3200" b="1" dirty="0">
                <a:solidFill>
                  <a:srgbClr val="231F20"/>
                </a:solidFill>
              </a:rPr>
              <a:t>Voting Compartment:</a:t>
            </a:r>
          </a:p>
          <a:p>
            <a:pPr marL="914400" lvl="1" indent="-457200" algn="just"/>
            <a:r>
              <a:rPr lang="en-US" sz="2800" dirty="0">
                <a:solidFill>
                  <a:srgbClr val="231F20"/>
                </a:solidFill>
              </a:rPr>
              <a:t>Voters have to vote in secrecy and for this purpose, the ballot units &amp; VVPAT are required to be kept in voting </a:t>
            </a:r>
            <a:r>
              <a:rPr lang="en-US" sz="2800" dirty="0" smtClean="0">
                <a:solidFill>
                  <a:srgbClr val="231F20"/>
                </a:solidFill>
              </a:rPr>
              <a:t>compartment. </a:t>
            </a:r>
            <a:endParaRPr lang="en-US" sz="2800" dirty="0">
              <a:solidFill>
                <a:srgbClr val="231F20"/>
              </a:solidFill>
            </a:endParaRPr>
          </a:p>
          <a:p>
            <a:pPr marL="914400" lvl="1" indent="-457200" algn="just"/>
            <a:r>
              <a:rPr lang="en-US" sz="2800" dirty="0">
                <a:solidFill>
                  <a:srgbClr val="231F20"/>
                </a:solidFill>
              </a:rPr>
              <a:t>Voting compartment has three sides covered. </a:t>
            </a:r>
          </a:p>
          <a:p>
            <a:pPr marL="914400" lvl="1" indent="-457200" algn="just"/>
            <a:r>
              <a:rPr lang="en-US" sz="2800" dirty="0">
                <a:solidFill>
                  <a:srgbClr val="231F20"/>
                </a:solidFill>
              </a:rPr>
              <a:t>The voting compartments shall be made only of corrugated plastic sheet   (flex-board) of steel grey color, which is opaque and reusable. </a:t>
            </a:r>
          </a:p>
          <a:p>
            <a:pPr marL="914400" lvl="1" indent="-457200" algn="just"/>
            <a:r>
              <a:rPr lang="en-US" sz="2800" dirty="0">
                <a:solidFill>
                  <a:srgbClr val="231F20"/>
                </a:solidFill>
              </a:rPr>
              <a:t>The Voting Compartment shall be in three folds, each fold having dimensions of  24” X 24” X30” (Length X Width X Height).  </a:t>
            </a:r>
          </a:p>
        </p:txBody>
      </p:sp>
      <p:pic>
        <p:nvPicPr>
          <p:cNvPr id="4" name="Picture 3" descr="E:\Mahima\logo\iiidem logo.jpg">
            <a:extLst>
              <a:ext uri="{FF2B5EF4-FFF2-40B4-BE49-F238E27FC236}">
                <a16:creationId xmlns:a16="http://schemas.microsoft.com/office/drawing/2014/main" id="{296C899F-D64D-C203-DC0E-7829887DD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23B46BF6-AC2E-2F8A-881D-FD92496BB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97049"/>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17779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E865-5C5A-CECB-854C-082F90439CAF}"/>
              </a:ext>
            </a:extLst>
          </p:cNvPr>
          <p:cNvSpPr>
            <a:spLocks noGrp="1"/>
          </p:cNvSpPr>
          <p:nvPr>
            <p:ph type="title"/>
          </p:nvPr>
        </p:nvSpPr>
        <p:spPr/>
        <p:txBody>
          <a:bodyPr/>
          <a:lstStyle/>
          <a:p>
            <a:r>
              <a:rPr lang="en-US" dirty="0">
                <a:latin typeface="+mn-lt"/>
              </a:rPr>
              <a:t>Polling Station </a:t>
            </a:r>
            <a:r>
              <a:rPr lang="en-US" dirty="0" smtClean="0">
                <a:latin typeface="+mn-lt"/>
              </a:rPr>
              <a:t>Arrangements </a:t>
            </a:r>
            <a:r>
              <a:rPr lang="en-US" sz="3600" dirty="0">
                <a:latin typeface="+mn-lt"/>
              </a:rPr>
              <a:t>– contd.</a:t>
            </a:r>
            <a:endParaRPr lang="en-IN" dirty="0">
              <a:latin typeface="+mn-lt"/>
            </a:endParaRPr>
          </a:p>
        </p:txBody>
      </p:sp>
      <p:sp>
        <p:nvSpPr>
          <p:cNvPr id="3" name="Content Placeholder 2">
            <a:extLst>
              <a:ext uri="{FF2B5EF4-FFF2-40B4-BE49-F238E27FC236}">
                <a16:creationId xmlns:a16="http://schemas.microsoft.com/office/drawing/2014/main" id="{494EB6D9-A4FC-497A-990B-695F04DD0023}"/>
              </a:ext>
            </a:extLst>
          </p:cNvPr>
          <p:cNvSpPr>
            <a:spLocks noGrp="1"/>
          </p:cNvSpPr>
          <p:nvPr>
            <p:ph idx="1"/>
          </p:nvPr>
        </p:nvSpPr>
        <p:spPr/>
        <p:txBody>
          <a:bodyPr>
            <a:normAutofit/>
          </a:bodyPr>
          <a:lstStyle/>
          <a:p>
            <a:pPr marL="0" indent="0" algn="just">
              <a:buNone/>
            </a:pPr>
            <a:endParaRPr lang="en-US" sz="2800" dirty="0" smtClean="0">
              <a:solidFill>
                <a:srgbClr val="231F20"/>
              </a:solidFill>
            </a:endParaRPr>
          </a:p>
          <a:p>
            <a:pPr algn="just"/>
            <a:r>
              <a:rPr lang="en-US" sz="2800" dirty="0" smtClean="0">
                <a:solidFill>
                  <a:srgbClr val="231F20"/>
                </a:solidFill>
              </a:rPr>
              <a:t>The </a:t>
            </a:r>
            <a:r>
              <a:rPr lang="en-US" sz="2800" dirty="0">
                <a:solidFill>
                  <a:srgbClr val="231F20"/>
                </a:solidFill>
              </a:rPr>
              <a:t>interconnecting cable of  </a:t>
            </a:r>
            <a:r>
              <a:rPr lang="en-US" dirty="0" smtClean="0">
                <a:solidFill>
                  <a:srgbClr val="231F20"/>
                </a:solidFill>
              </a:rPr>
              <a:t>BU</a:t>
            </a:r>
            <a:r>
              <a:rPr lang="en-US" sz="2800" dirty="0" smtClean="0">
                <a:solidFill>
                  <a:srgbClr val="231F20"/>
                </a:solidFill>
              </a:rPr>
              <a:t>/VVPAT </a:t>
            </a:r>
            <a:r>
              <a:rPr lang="en-US" sz="2800" dirty="0">
                <a:solidFill>
                  <a:srgbClr val="231F20"/>
                </a:solidFill>
              </a:rPr>
              <a:t>should be so routed that it does not obstruct the movement of voters inside the </a:t>
            </a:r>
            <a:r>
              <a:rPr lang="en-US" sz="2800" dirty="0" smtClean="0">
                <a:solidFill>
                  <a:srgbClr val="231F20"/>
                </a:solidFill>
              </a:rPr>
              <a:t>PS.</a:t>
            </a:r>
            <a:endParaRPr lang="en-US" sz="2800" dirty="0">
              <a:solidFill>
                <a:srgbClr val="231F20"/>
              </a:solidFill>
            </a:endParaRPr>
          </a:p>
          <a:p>
            <a:pPr algn="just"/>
            <a:r>
              <a:rPr lang="en-US" sz="2800" dirty="0">
                <a:solidFill>
                  <a:srgbClr val="231F20"/>
                </a:solidFill>
              </a:rPr>
              <a:t>The entire length of the cable should be visible.</a:t>
            </a:r>
          </a:p>
          <a:p>
            <a:pPr algn="just"/>
            <a:r>
              <a:rPr lang="en-US" sz="2800" dirty="0">
                <a:solidFill>
                  <a:srgbClr val="231F20"/>
                </a:solidFill>
              </a:rPr>
              <a:t>Under no circumstances cable be concealed under the cloth or under the table.</a:t>
            </a:r>
          </a:p>
          <a:p>
            <a:pPr algn="just"/>
            <a:r>
              <a:rPr lang="en-US" sz="2800" dirty="0">
                <a:solidFill>
                  <a:srgbClr val="231F20"/>
                </a:solidFill>
              </a:rPr>
              <a:t>The ballot unit and VVPAT is to be placed inside the voting compartment on a table.</a:t>
            </a:r>
          </a:p>
          <a:p>
            <a:pPr algn="just"/>
            <a:r>
              <a:rPr lang="en-US" sz="2800" dirty="0">
                <a:solidFill>
                  <a:srgbClr val="231F20"/>
                </a:solidFill>
              </a:rPr>
              <a:t>There should not be more than </a:t>
            </a:r>
            <a:r>
              <a:rPr lang="en-US" sz="2800" dirty="0" smtClean="0">
                <a:solidFill>
                  <a:srgbClr val="231F20"/>
                </a:solidFill>
              </a:rPr>
              <a:t>6 inches </a:t>
            </a:r>
            <a:r>
              <a:rPr lang="en-US" sz="2800" dirty="0">
                <a:solidFill>
                  <a:srgbClr val="231F20"/>
                </a:solidFill>
              </a:rPr>
              <a:t>gap between BU and VVPAT.</a:t>
            </a:r>
            <a:endParaRPr lang="en-US" sz="2800" dirty="0"/>
          </a:p>
          <a:p>
            <a:pPr algn="just"/>
            <a:endParaRPr lang="en-IN" dirty="0"/>
          </a:p>
        </p:txBody>
      </p:sp>
      <p:pic>
        <p:nvPicPr>
          <p:cNvPr id="4" name="Picture 3" descr="E:\Mahima\logo\iiidem logo.jpg">
            <a:extLst>
              <a:ext uri="{FF2B5EF4-FFF2-40B4-BE49-F238E27FC236}">
                <a16:creationId xmlns:a16="http://schemas.microsoft.com/office/drawing/2014/main" id="{97D0817A-F284-9922-E15B-CC40243F6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667C4260-63D8-E989-2D53-7D743AD40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97049"/>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825216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1966-7B31-9530-C895-E9669259D892}"/>
              </a:ext>
            </a:extLst>
          </p:cNvPr>
          <p:cNvSpPr>
            <a:spLocks noGrp="1"/>
          </p:cNvSpPr>
          <p:nvPr>
            <p:ph type="title"/>
          </p:nvPr>
        </p:nvSpPr>
        <p:spPr>
          <a:xfrm>
            <a:off x="1209261" y="180710"/>
            <a:ext cx="10515600" cy="1325563"/>
          </a:xfrm>
        </p:spPr>
        <p:txBody>
          <a:bodyPr>
            <a:normAutofit/>
          </a:bodyPr>
          <a:lstStyle/>
          <a:p>
            <a:r>
              <a:rPr lang="en-US" sz="4000" dirty="0"/>
              <a:t>Polling </a:t>
            </a:r>
            <a:r>
              <a:rPr lang="en-US" sz="4000" dirty="0" smtClean="0"/>
              <a:t>Station: CU – </a:t>
            </a:r>
            <a:r>
              <a:rPr lang="en-US" sz="4000" dirty="0"/>
              <a:t>VVPAT </a:t>
            </a:r>
            <a:r>
              <a:rPr lang="en-US" sz="4000" dirty="0" smtClean="0"/>
              <a:t>– BU connections</a:t>
            </a:r>
            <a:endParaRPr lang="en-IN" sz="4000" dirty="0"/>
          </a:p>
        </p:txBody>
      </p:sp>
      <p:pic>
        <p:nvPicPr>
          <p:cNvPr id="4" name="Picture 1">
            <a:extLst>
              <a:ext uri="{FF2B5EF4-FFF2-40B4-BE49-F238E27FC236}">
                <a16:creationId xmlns:a16="http://schemas.microsoft.com/office/drawing/2014/main" id="{AA2E1315-0862-3BCA-B8F3-D5FFD91056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62125" y="2067719"/>
            <a:ext cx="86677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E:\Mahima\logo\iiidem logo.jpg">
            <a:extLst>
              <a:ext uri="{FF2B5EF4-FFF2-40B4-BE49-F238E27FC236}">
                <a16:creationId xmlns:a16="http://schemas.microsoft.com/office/drawing/2014/main" id="{361DB05B-07D5-FF54-8D91-21CA18F15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18893CA5-5A56-FDB7-B70D-3F991EAA8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576483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5E2D-BE56-1753-CC70-C749DE147BD0}"/>
              </a:ext>
            </a:extLst>
          </p:cNvPr>
          <p:cNvSpPr>
            <a:spLocks noGrp="1"/>
          </p:cNvSpPr>
          <p:nvPr>
            <p:ph type="title"/>
          </p:nvPr>
        </p:nvSpPr>
        <p:spPr/>
        <p:txBody>
          <a:bodyPr/>
          <a:lstStyle/>
          <a:p>
            <a:r>
              <a:rPr lang="en-US" dirty="0"/>
              <a:t>Polling Station </a:t>
            </a:r>
            <a:r>
              <a:rPr lang="en-US" dirty="0" smtClean="0"/>
              <a:t>Arrangements</a:t>
            </a:r>
            <a:r>
              <a:rPr lang="en-US" sz="4400" dirty="0" smtClean="0"/>
              <a:t> </a:t>
            </a:r>
            <a:r>
              <a:rPr lang="en-US" sz="3600" dirty="0"/>
              <a:t>– contd.</a:t>
            </a:r>
            <a:endParaRPr lang="en-IN" dirty="0"/>
          </a:p>
        </p:txBody>
      </p:sp>
      <p:sp>
        <p:nvSpPr>
          <p:cNvPr id="3" name="Content Placeholder 2">
            <a:extLst>
              <a:ext uri="{FF2B5EF4-FFF2-40B4-BE49-F238E27FC236}">
                <a16:creationId xmlns:a16="http://schemas.microsoft.com/office/drawing/2014/main" id="{093FAF1D-43E2-4D18-98B0-D13BA344FBB2}"/>
              </a:ext>
            </a:extLst>
          </p:cNvPr>
          <p:cNvSpPr>
            <a:spLocks noGrp="1"/>
          </p:cNvSpPr>
          <p:nvPr>
            <p:ph idx="1"/>
          </p:nvPr>
        </p:nvSpPr>
        <p:spPr/>
        <p:txBody>
          <a:bodyPr>
            <a:normAutofit lnSpcReduction="10000"/>
          </a:bodyPr>
          <a:lstStyle/>
          <a:p>
            <a:pPr marL="0" indent="0" algn="just">
              <a:buNone/>
            </a:pPr>
            <a:r>
              <a:rPr lang="en-US" sz="2800" dirty="0">
                <a:solidFill>
                  <a:srgbClr val="231F20"/>
                </a:solidFill>
              </a:rPr>
              <a:t>Sitting Arrangement:</a:t>
            </a:r>
          </a:p>
          <a:p>
            <a:pPr marL="457200" indent="-457200" algn="just">
              <a:buFont typeface="Arial" panose="020B0604020202020204" pitchFamily="34" charset="0"/>
              <a:buChar char="•"/>
            </a:pPr>
            <a:r>
              <a:rPr lang="en-US" sz="2800" dirty="0">
                <a:solidFill>
                  <a:srgbClr val="231F20"/>
                </a:solidFill>
              </a:rPr>
              <a:t>Polling Officials:</a:t>
            </a:r>
          </a:p>
          <a:p>
            <a:pPr lvl="1" algn="just">
              <a:buFont typeface="Courier New" panose="02070309020205020404" pitchFamily="49" charset="0"/>
              <a:buChar char="o"/>
            </a:pPr>
            <a:r>
              <a:rPr lang="en-US" dirty="0">
                <a:solidFill>
                  <a:srgbClr val="231F20"/>
                </a:solidFill>
              </a:rPr>
              <a:t>As per schematic slide. </a:t>
            </a:r>
          </a:p>
          <a:p>
            <a:pPr lvl="1" algn="just">
              <a:buFont typeface="Courier New" panose="02070309020205020404" pitchFamily="49" charset="0"/>
              <a:buChar char="o"/>
            </a:pPr>
            <a:r>
              <a:rPr lang="en-US" dirty="0">
                <a:solidFill>
                  <a:srgbClr val="231F20"/>
                </a:solidFill>
              </a:rPr>
              <a:t>Polling team should not be in a position to see the voter while s(he) records the vote.</a:t>
            </a:r>
          </a:p>
          <a:p>
            <a:pPr marL="457200" indent="-457200" algn="just"/>
            <a:r>
              <a:rPr lang="en-US" dirty="0">
                <a:solidFill>
                  <a:srgbClr val="231F20"/>
                </a:solidFill>
              </a:rPr>
              <a:t>Polling Agents:</a:t>
            </a:r>
          </a:p>
          <a:p>
            <a:pPr lvl="1" algn="just">
              <a:buFont typeface="Courier New" panose="02070309020205020404" pitchFamily="49" charset="0"/>
              <a:buChar char="o"/>
            </a:pPr>
            <a:r>
              <a:rPr lang="en-US" sz="2400" dirty="0">
                <a:solidFill>
                  <a:srgbClr val="231F20"/>
                </a:solidFill>
              </a:rPr>
              <a:t>Will be seated in such a way that they can see the face of an elector when s(he) enters the polling station for identification.</a:t>
            </a:r>
            <a:endParaRPr lang="en-US" sz="2400" dirty="0"/>
          </a:p>
          <a:p>
            <a:pPr lvl="1" algn="just">
              <a:buFont typeface="Courier New" panose="02070309020205020404" pitchFamily="49" charset="0"/>
              <a:buChar char="o"/>
            </a:pPr>
            <a:r>
              <a:rPr lang="en-US" sz="2400" dirty="0">
                <a:solidFill>
                  <a:srgbClr val="231F20"/>
                </a:solidFill>
              </a:rPr>
              <a:t>They should also be able to see the entire operation at the Presiding Officer’s table/the table of the third Polling Officer, where the control unit is kept </a:t>
            </a:r>
            <a:endParaRPr lang="en-US" dirty="0"/>
          </a:p>
          <a:p>
            <a:pPr lvl="1" algn="just">
              <a:buFont typeface="Courier New" panose="02070309020205020404" pitchFamily="49" charset="0"/>
              <a:buChar char="o"/>
            </a:pPr>
            <a:r>
              <a:rPr lang="en-US" sz="2400" dirty="0">
                <a:solidFill>
                  <a:srgbClr val="231F20"/>
                </a:solidFill>
              </a:rPr>
              <a:t>But, they should not be in a position to see the voter while actually casting the vote.</a:t>
            </a:r>
          </a:p>
        </p:txBody>
      </p:sp>
      <p:pic>
        <p:nvPicPr>
          <p:cNvPr id="4" name="Picture 3" descr="E:\Mahima\logo\iiidem logo.jpg">
            <a:extLst>
              <a:ext uri="{FF2B5EF4-FFF2-40B4-BE49-F238E27FC236}">
                <a16:creationId xmlns:a16="http://schemas.microsoft.com/office/drawing/2014/main" id="{0D6D4E0D-E41B-E85A-C71D-7AE9551A0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F74EC34E-8D46-83FC-2298-B5EAB70F7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478996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8663-3ABB-1229-6A02-1DAC6D8B61DF}"/>
              </a:ext>
            </a:extLst>
          </p:cNvPr>
          <p:cNvSpPr>
            <a:spLocks noGrp="1"/>
          </p:cNvSpPr>
          <p:nvPr>
            <p:ph type="title"/>
          </p:nvPr>
        </p:nvSpPr>
        <p:spPr/>
        <p:txBody>
          <a:bodyPr/>
          <a:lstStyle/>
          <a:p>
            <a:r>
              <a:rPr lang="en-US" dirty="0"/>
              <a:t>Polling Station </a:t>
            </a:r>
            <a:r>
              <a:rPr lang="en-US" dirty="0" smtClean="0"/>
              <a:t>Arrangements</a:t>
            </a:r>
            <a:r>
              <a:rPr lang="en-US" sz="4400" dirty="0" smtClean="0"/>
              <a:t> </a:t>
            </a:r>
            <a:r>
              <a:rPr lang="en-US" sz="3600" dirty="0"/>
              <a:t>– contd.</a:t>
            </a:r>
            <a:endParaRPr lang="en-IN" dirty="0"/>
          </a:p>
        </p:txBody>
      </p:sp>
      <p:sp>
        <p:nvSpPr>
          <p:cNvPr id="3" name="Content Placeholder 2">
            <a:extLst>
              <a:ext uri="{FF2B5EF4-FFF2-40B4-BE49-F238E27FC236}">
                <a16:creationId xmlns:a16="http://schemas.microsoft.com/office/drawing/2014/main" id="{38769D44-F848-BB9B-BA01-12504D07F252}"/>
              </a:ext>
            </a:extLst>
          </p:cNvPr>
          <p:cNvSpPr>
            <a:spLocks noGrp="1"/>
          </p:cNvSpPr>
          <p:nvPr>
            <p:ph idx="1"/>
          </p:nvPr>
        </p:nvSpPr>
        <p:spPr/>
        <p:txBody>
          <a:bodyPr>
            <a:normAutofit/>
          </a:bodyPr>
          <a:lstStyle/>
          <a:p>
            <a:pPr marL="0" indent="0">
              <a:buNone/>
            </a:pPr>
            <a:r>
              <a:rPr lang="en-US" sz="3200" dirty="0"/>
              <a:t>Preference in sitting Arrangement for Polling Agents:</a:t>
            </a:r>
          </a:p>
          <a:p>
            <a:pPr marL="914400" lvl="1" indent="-457200" algn="just"/>
            <a:r>
              <a:rPr lang="en-US" sz="2800" dirty="0">
                <a:solidFill>
                  <a:srgbClr val="231F20"/>
                </a:solidFill>
              </a:rPr>
              <a:t>Candidates of  recognized National Political Parties;</a:t>
            </a:r>
          </a:p>
          <a:p>
            <a:pPr marL="914400" lvl="1" indent="-457200" algn="just"/>
            <a:r>
              <a:rPr lang="en-US" sz="2800" dirty="0">
                <a:solidFill>
                  <a:srgbClr val="231F20"/>
                </a:solidFill>
              </a:rPr>
              <a:t>Candidates of  recognized State Political Parties;</a:t>
            </a:r>
          </a:p>
          <a:p>
            <a:pPr marL="914400" lvl="1" indent="-457200" algn="just"/>
            <a:r>
              <a:rPr lang="en-US" sz="2800" dirty="0">
                <a:solidFill>
                  <a:srgbClr val="231F20"/>
                </a:solidFill>
              </a:rPr>
              <a:t>Candidates of recognized State Political Parties of  other states;</a:t>
            </a:r>
          </a:p>
          <a:p>
            <a:pPr marL="914400" lvl="1" indent="-457200" algn="just"/>
            <a:r>
              <a:rPr lang="en-US" sz="2800" dirty="0">
                <a:solidFill>
                  <a:srgbClr val="231F20"/>
                </a:solidFill>
              </a:rPr>
              <a:t>Candidates of Registered Unrecognized Political Parties; </a:t>
            </a:r>
          </a:p>
          <a:p>
            <a:pPr marL="914400" lvl="1" indent="-457200" algn="just"/>
            <a:r>
              <a:rPr lang="en-US" sz="2800" dirty="0">
                <a:solidFill>
                  <a:srgbClr val="231F20"/>
                </a:solidFill>
              </a:rPr>
              <a:t>Independent Candidates.</a:t>
            </a:r>
            <a:endParaRPr lang="en-US" sz="2800" dirty="0"/>
          </a:p>
        </p:txBody>
      </p:sp>
      <p:pic>
        <p:nvPicPr>
          <p:cNvPr id="4" name="Picture 3" descr="E:\Mahima\logo\iiidem logo.jpg">
            <a:extLst>
              <a:ext uri="{FF2B5EF4-FFF2-40B4-BE49-F238E27FC236}">
                <a16:creationId xmlns:a16="http://schemas.microsoft.com/office/drawing/2014/main" id="{F94F7D47-6EAD-2E82-EF52-B9E25164D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C341F193-8BF2-880F-FF13-0FB9796A5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466036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8663-3ABB-1229-6A02-1DAC6D8B61DF}"/>
              </a:ext>
            </a:extLst>
          </p:cNvPr>
          <p:cNvSpPr>
            <a:spLocks noGrp="1"/>
          </p:cNvSpPr>
          <p:nvPr>
            <p:ph type="title"/>
          </p:nvPr>
        </p:nvSpPr>
        <p:spPr>
          <a:xfrm>
            <a:off x="1002243" y="180710"/>
            <a:ext cx="10515600" cy="1325563"/>
          </a:xfrm>
        </p:spPr>
        <p:txBody>
          <a:bodyPr>
            <a:normAutofit/>
          </a:bodyPr>
          <a:lstStyle/>
          <a:p>
            <a:r>
              <a:rPr lang="en-US" sz="3600" b="1" dirty="0"/>
              <a:t>Polling Station </a:t>
            </a:r>
            <a:r>
              <a:rPr lang="en-US" sz="3600" b="1" dirty="0" smtClean="0"/>
              <a:t>Arrangements </a:t>
            </a:r>
            <a:r>
              <a:rPr lang="en-US" sz="2800" b="1" dirty="0" smtClean="0"/>
              <a:t>– Outside PS</a:t>
            </a:r>
            <a:endParaRPr lang="en-IN" sz="3600" b="1" dirty="0"/>
          </a:p>
        </p:txBody>
      </p:sp>
      <p:pic>
        <p:nvPicPr>
          <p:cNvPr id="4" name="Picture 3" descr="E:\Mahima\logo\iiidem logo.jpg">
            <a:extLst>
              <a:ext uri="{FF2B5EF4-FFF2-40B4-BE49-F238E27FC236}">
                <a16:creationId xmlns:a16="http://schemas.microsoft.com/office/drawing/2014/main" id="{F94F7D47-6EAD-2E82-EF52-B9E25164D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C341F193-8BF2-880F-FF13-0FB9796A5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21243" y="1229784"/>
            <a:ext cx="10896600" cy="5628216"/>
          </a:xfrm>
        </p:spPr>
        <p:txBody>
          <a:bodyPr>
            <a:normAutofit/>
          </a:bodyPr>
          <a:lstStyle/>
          <a:p>
            <a:pPr marL="0" indent="0">
              <a:lnSpc>
                <a:spcPct val="200000"/>
              </a:lnSpc>
              <a:buNone/>
            </a:pPr>
            <a:r>
              <a:rPr lang="en-US" sz="2000" b="1" dirty="0" smtClean="0"/>
              <a:t>Material/document to be displayed outside each polling station:</a:t>
            </a:r>
          </a:p>
          <a:p>
            <a:pPr>
              <a:lnSpc>
                <a:spcPct val="200000"/>
              </a:lnSpc>
            </a:pPr>
            <a:r>
              <a:rPr lang="en-US" sz="2000" dirty="0" smtClean="0"/>
              <a:t>A notice specifying the polling area the electors of which are entitled to vote at the polling station and when the polling area has more than one polling station, the particulars of the electors so entitled.</a:t>
            </a:r>
          </a:p>
          <a:p>
            <a:pPr>
              <a:lnSpc>
                <a:spcPct val="200000"/>
              </a:lnSpc>
            </a:pPr>
            <a:r>
              <a:rPr lang="en-US" sz="2000" dirty="0" smtClean="0"/>
              <a:t>A copy of the list of contesting  candidates.</a:t>
            </a:r>
          </a:p>
          <a:p>
            <a:pPr>
              <a:lnSpc>
                <a:spcPct val="200000"/>
              </a:lnSpc>
            </a:pPr>
            <a:r>
              <a:rPr lang="en-US" sz="2000" dirty="0" smtClean="0"/>
              <a:t>A poster showing DO’s &amp; DON’Ts for voters</a:t>
            </a:r>
          </a:p>
          <a:p>
            <a:pPr>
              <a:lnSpc>
                <a:spcPct val="200000"/>
              </a:lnSpc>
            </a:pPr>
            <a:r>
              <a:rPr lang="en-US" sz="2000" dirty="0" smtClean="0"/>
              <a:t>A poster showing ‘how to vote’ and list of notified ID documents</a:t>
            </a:r>
          </a:p>
          <a:p>
            <a:pPr>
              <a:lnSpc>
                <a:spcPct val="200000"/>
              </a:lnSpc>
            </a:pPr>
            <a:endParaRPr lang="en-US" sz="2000" dirty="0" smtClean="0"/>
          </a:p>
          <a:p>
            <a:endParaRPr lang="en-IN" sz="1800" dirty="0"/>
          </a:p>
        </p:txBody>
      </p:sp>
    </p:spTree>
    <p:extLst>
      <p:ext uri="{BB962C8B-B14F-4D97-AF65-F5344CB8AC3E}">
        <p14:creationId xmlns:p14="http://schemas.microsoft.com/office/powerpoint/2010/main" val="186855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A94F-D98D-53B3-35B5-F11516B71DFD}"/>
              </a:ext>
            </a:extLst>
          </p:cNvPr>
          <p:cNvSpPr>
            <a:spLocks noGrp="1"/>
          </p:cNvSpPr>
          <p:nvPr>
            <p:ph type="title"/>
          </p:nvPr>
        </p:nvSpPr>
        <p:spPr/>
        <p:txBody>
          <a:bodyPr/>
          <a:lstStyle/>
          <a:p>
            <a:r>
              <a:rPr lang="en-US" dirty="0"/>
              <a:t>Establishment – contd.</a:t>
            </a:r>
            <a:endParaRPr lang="en-IN" dirty="0"/>
          </a:p>
        </p:txBody>
      </p:sp>
      <p:sp>
        <p:nvSpPr>
          <p:cNvPr id="3" name="Content Placeholder 2">
            <a:extLst>
              <a:ext uri="{FF2B5EF4-FFF2-40B4-BE49-F238E27FC236}">
                <a16:creationId xmlns:a16="http://schemas.microsoft.com/office/drawing/2014/main" id="{2E11FC65-A870-C4A8-7B18-FA2B5920D35A}"/>
              </a:ext>
            </a:extLst>
          </p:cNvPr>
          <p:cNvSpPr>
            <a:spLocks noGrp="1"/>
          </p:cNvSpPr>
          <p:nvPr>
            <p:ph idx="1"/>
          </p:nvPr>
        </p:nvSpPr>
        <p:spPr/>
        <p:txBody>
          <a:bodyPr>
            <a:normAutofit lnSpcReduction="10000"/>
          </a:bodyPr>
          <a:lstStyle/>
          <a:p>
            <a:pPr marL="0" indent="0">
              <a:buNone/>
            </a:pPr>
            <a:r>
              <a:rPr lang="en-US" dirty="0"/>
              <a:t>   </a:t>
            </a:r>
            <a:r>
              <a:rPr lang="en-US" sz="3000" b="1" dirty="0"/>
              <a:t>Do’s (contd.):</a:t>
            </a:r>
            <a:endParaRPr lang="en-US" b="1" dirty="0"/>
          </a:p>
          <a:p>
            <a:pPr lvl="1" algn="just"/>
            <a:r>
              <a:rPr lang="en-US" sz="2800" dirty="0">
                <a:effectLst/>
                <a:latin typeface="Calibri" panose="020F0502020204030204" pitchFamily="34" charset="0"/>
                <a:ea typeface="Calibri" panose="020F0502020204030204" pitchFamily="34" charset="0"/>
                <a:cs typeface="Mangal" panose="02040503050203030202" pitchFamily="18" charset="0"/>
              </a:rPr>
              <a:t>Location of PS should be chosen in such a manner that ordinarily, no voter is required to travel more than 2 kilometers for casting his/her vote. </a:t>
            </a:r>
            <a:endParaRPr lang="en-IN" sz="2800" dirty="0"/>
          </a:p>
          <a:p>
            <a:pPr lvl="1" algn="just"/>
            <a:r>
              <a:rPr lang="en-US" sz="2800" dirty="0"/>
              <a:t>Ordinarily PS should be set up within the Polling Area. Only in extraordinary conditions due to the non-availability of a suitable building, it can be set up in an adjoining area taking into consideration that electors are not required to travel more than 2 KM.</a:t>
            </a:r>
          </a:p>
          <a:p>
            <a:pPr lvl="1" algn="just"/>
            <a:r>
              <a:rPr lang="en-US" sz="2800" dirty="0" smtClean="0"/>
              <a:t>Polling </a:t>
            </a:r>
            <a:r>
              <a:rPr lang="en-US" sz="2800" dirty="0"/>
              <a:t>Station should be on the ground floor or the floor directly connected to the road (in hilly areas) to facilitate aged and </a:t>
            </a:r>
            <a:r>
              <a:rPr lang="en-US" sz="2800" dirty="0" err="1"/>
              <a:t>PwDs</a:t>
            </a:r>
            <a:r>
              <a:rPr lang="en-US" sz="2800" dirty="0"/>
              <a:t>.</a:t>
            </a:r>
            <a:endParaRPr lang="en-IN" sz="2800" dirty="0"/>
          </a:p>
        </p:txBody>
      </p:sp>
      <p:pic>
        <p:nvPicPr>
          <p:cNvPr id="4" name="Picture 3" descr="E:\Mahima\logo\iiidem logo.jpg">
            <a:extLst>
              <a:ext uri="{FF2B5EF4-FFF2-40B4-BE49-F238E27FC236}">
                <a16:creationId xmlns:a16="http://schemas.microsoft.com/office/drawing/2014/main" id="{E388D61C-B164-A823-1668-9AC73A3F0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1C28DA8A-407B-B066-AFD5-EAB836D93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215008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359A-A13F-74B4-8993-E522FA46B125}"/>
              </a:ext>
            </a:extLst>
          </p:cNvPr>
          <p:cNvSpPr>
            <a:spLocks noGrp="1"/>
          </p:cNvSpPr>
          <p:nvPr>
            <p:ph type="title"/>
          </p:nvPr>
        </p:nvSpPr>
        <p:spPr/>
        <p:txBody>
          <a:bodyPr/>
          <a:lstStyle/>
          <a:p>
            <a:r>
              <a:rPr lang="en-US" dirty="0"/>
              <a:t>Establishment – contd.</a:t>
            </a:r>
            <a:endParaRPr lang="en-IN" dirty="0"/>
          </a:p>
        </p:txBody>
      </p:sp>
      <p:sp>
        <p:nvSpPr>
          <p:cNvPr id="3" name="Content Placeholder 2">
            <a:extLst>
              <a:ext uri="{FF2B5EF4-FFF2-40B4-BE49-F238E27FC236}">
                <a16:creationId xmlns:a16="http://schemas.microsoft.com/office/drawing/2014/main" id="{ABC45DCC-A476-93B8-04AB-820A365C9087}"/>
              </a:ext>
            </a:extLst>
          </p:cNvPr>
          <p:cNvSpPr>
            <a:spLocks noGrp="1"/>
          </p:cNvSpPr>
          <p:nvPr>
            <p:ph idx="1"/>
          </p:nvPr>
        </p:nvSpPr>
        <p:spPr/>
        <p:txBody>
          <a:bodyPr>
            <a:normAutofit lnSpcReduction="10000"/>
          </a:bodyPr>
          <a:lstStyle/>
          <a:p>
            <a:pPr marL="0" indent="0" algn="just">
              <a:buNone/>
            </a:pPr>
            <a:r>
              <a:rPr lang="en-IN" b="1" dirty="0"/>
              <a:t>Don’ts:</a:t>
            </a:r>
          </a:p>
          <a:p>
            <a:pPr lvl="1" algn="just"/>
            <a:r>
              <a:rPr lang="en-IN" sz="2800" dirty="0"/>
              <a:t>No area of any constituency to be left out while demarcating polling stations.</a:t>
            </a:r>
          </a:p>
          <a:p>
            <a:pPr lvl="1" algn="just"/>
            <a:r>
              <a:rPr lang="en-IN" sz="2800" dirty="0"/>
              <a:t>PS not to be located in police stations, hospitals, temples, or </a:t>
            </a:r>
            <a:r>
              <a:rPr lang="en-IN" sz="2800" dirty="0" smtClean="0"/>
              <a:t>other places </a:t>
            </a:r>
            <a:r>
              <a:rPr lang="en-IN" sz="2800" dirty="0"/>
              <a:t>having religious significance.  </a:t>
            </a:r>
          </a:p>
          <a:p>
            <a:pPr lvl="1" algn="just"/>
            <a:r>
              <a:rPr lang="en-IN" sz="2800" dirty="0"/>
              <a:t>As far as practicable, don’t locate PS, in private buildings/premises. However, in unavoidable circumstances, private premises/building can be used under </a:t>
            </a:r>
            <a:r>
              <a:rPr lang="en-IN" sz="2800" dirty="0" smtClean="0">
                <a:solidFill>
                  <a:srgbClr val="FF0000"/>
                </a:solidFill>
              </a:rPr>
              <a:t>S </a:t>
            </a:r>
            <a:r>
              <a:rPr lang="en-IN" sz="2800" dirty="0">
                <a:solidFill>
                  <a:srgbClr val="FF0000"/>
                </a:solidFill>
              </a:rPr>
              <a:t>160 </a:t>
            </a:r>
            <a:r>
              <a:rPr lang="en-IN" sz="2800" dirty="0" smtClean="0">
                <a:solidFill>
                  <a:srgbClr val="FF0000"/>
                </a:solidFill>
              </a:rPr>
              <a:t>RPA 1951</a:t>
            </a:r>
            <a:r>
              <a:rPr lang="en-IN" sz="2800" dirty="0">
                <a:solidFill>
                  <a:srgbClr val="FF0000"/>
                </a:solidFill>
              </a:rPr>
              <a:t>.</a:t>
            </a:r>
          </a:p>
          <a:p>
            <a:pPr lvl="1" algn="just"/>
            <a:r>
              <a:rPr lang="en-IN" sz="2800" dirty="0" smtClean="0"/>
              <a:t>As far as possible, in </a:t>
            </a:r>
            <a:r>
              <a:rPr lang="en-IN" sz="2800" dirty="0"/>
              <a:t>a single building not more than 4 Polling Stations </a:t>
            </a:r>
            <a:r>
              <a:rPr lang="en-IN" sz="2800" dirty="0" smtClean="0"/>
              <a:t>shall </a:t>
            </a:r>
            <a:r>
              <a:rPr lang="en-IN" sz="2800" dirty="0"/>
              <a:t>be set up in case of Urban areas and not more than 2 in case of Rural Areas. </a:t>
            </a:r>
          </a:p>
        </p:txBody>
      </p:sp>
      <p:pic>
        <p:nvPicPr>
          <p:cNvPr id="4" name="Picture 3" descr="E:\Mahima\logo\iiidem logo.jpg">
            <a:extLst>
              <a:ext uri="{FF2B5EF4-FFF2-40B4-BE49-F238E27FC236}">
                <a16:creationId xmlns:a16="http://schemas.microsoft.com/office/drawing/2014/main" id="{5F9F5CBA-5950-6A51-6879-8C58CE148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3D1EF7C2-9085-CBA7-DAF0-B8C69F123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1398729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195D-BD2A-1C5B-F989-79184DA19862}"/>
              </a:ext>
            </a:extLst>
          </p:cNvPr>
          <p:cNvSpPr>
            <a:spLocks noGrp="1"/>
          </p:cNvSpPr>
          <p:nvPr>
            <p:ph type="title"/>
          </p:nvPr>
        </p:nvSpPr>
        <p:spPr>
          <a:xfrm>
            <a:off x="913775" y="402860"/>
            <a:ext cx="10364451" cy="597808"/>
          </a:xfrm>
        </p:spPr>
        <p:txBody>
          <a:bodyPr>
            <a:normAutofit fontScale="90000"/>
          </a:bodyPr>
          <a:lstStyle/>
          <a:p>
            <a:r>
              <a:rPr lang="en-US" dirty="0" err="1"/>
              <a:t>Rationalisation</a:t>
            </a:r>
            <a:r>
              <a:rPr lang="en-US" dirty="0"/>
              <a:t> of Polling Stations</a:t>
            </a:r>
            <a:endParaRPr lang="en-IN" dirty="0"/>
          </a:p>
        </p:txBody>
      </p:sp>
      <p:sp>
        <p:nvSpPr>
          <p:cNvPr id="3" name="Content Placeholder 2">
            <a:extLst>
              <a:ext uri="{FF2B5EF4-FFF2-40B4-BE49-F238E27FC236}">
                <a16:creationId xmlns:a16="http://schemas.microsoft.com/office/drawing/2014/main" id="{D2F60A49-0AEA-411D-62CF-2E71CC751170}"/>
              </a:ext>
            </a:extLst>
          </p:cNvPr>
          <p:cNvSpPr>
            <a:spLocks noGrp="1"/>
          </p:cNvSpPr>
          <p:nvPr>
            <p:ph idx="1"/>
          </p:nvPr>
        </p:nvSpPr>
        <p:spPr>
          <a:xfrm>
            <a:off x="838200" y="1302589"/>
            <a:ext cx="10515600" cy="5003320"/>
          </a:xfrm>
        </p:spPr>
        <p:txBody>
          <a:bodyPr>
            <a:normAutofit/>
          </a:bodyPr>
          <a:lstStyle/>
          <a:p>
            <a:pPr marL="0" marR="0" indent="0" algn="just">
              <a:lnSpc>
                <a:spcPct val="100000"/>
              </a:lnSpc>
              <a:spcBef>
                <a:spcPts val="0"/>
              </a:spcBef>
              <a:spcAft>
                <a:spcPts val="1100"/>
              </a:spcAft>
              <a:buNone/>
            </a:pPr>
            <a:r>
              <a:rPr lang="en-IN" sz="2400" cap="none" dirty="0">
                <a:effectLst/>
                <a:ea typeface="Calibri" panose="020F0502020204030204" pitchFamily="34" charset="0"/>
                <a:cs typeface="Garamond" panose="02020404030301010803" pitchFamily="18" charset="0"/>
              </a:rPr>
              <a:t>Rationalization of polling stations is a very important activity undertaken as part of pre-revision </a:t>
            </a:r>
            <a:r>
              <a:rPr lang="en-IN" sz="2400" cap="none" dirty="0" smtClean="0">
                <a:effectLst/>
                <a:ea typeface="Calibri" panose="020F0502020204030204" pitchFamily="34" charset="0"/>
                <a:cs typeface="Garamond" panose="02020404030301010803" pitchFamily="18" charset="0"/>
              </a:rPr>
              <a:t>activity before every SSR:</a:t>
            </a:r>
            <a:endParaRPr lang="en-IN" sz="2400" cap="none" dirty="0">
              <a:effectLst/>
              <a:ea typeface="Calibri" panose="020F0502020204030204" pitchFamily="34" charset="0"/>
              <a:cs typeface="Arial Unicode MS"/>
            </a:endParaRPr>
          </a:p>
          <a:p>
            <a:pPr marL="0" marR="0" indent="0" algn="just">
              <a:lnSpc>
                <a:spcPct val="100000"/>
              </a:lnSpc>
              <a:spcBef>
                <a:spcPts val="0"/>
              </a:spcBef>
              <a:spcAft>
                <a:spcPts val="1100"/>
              </a:spcAft>
              <a:buNone/>
            </a:pPr>
            <a:r>
              <a:rPr lang="en-IN" sz="2400" b="1" cap="none" dirty="0">
                <a:effectLst/>
                <a:ea typeface="Calibri" panose="020F0502020204030204" pitchFamily="34" charset="0"/>
                <a:cs typeface="Garamond" panose="02020404030301010803" pitchFamily="18" charset="0"/>
              </a:rPr>
              <a:t>Physical verification: </a:t>
            </a:r>
            <a:endParaRPr lang="en-IN" sz="2400" b="1" cap="none" dirty="0">
              <a:effectLst/>
              <a:ea typeface="Calibri" panose="020F0502020204030204" pitchFamily="34" charset="0"/>
              <a:cs typeface="Arial Unicode MS"/>
            </a:endParaRPr>
          </a:p>
          <a:p>
            <a:pPr marL="514350" marR="0" lvl="0" indent="-514350" algn="just">
              <a:spcBef>
                <a:spcPts val="0"/>
              </a:spcBef>
              <a:spcAft>
                <a:spcPts val="0"/>
              </a:spcAft>
              <a:buSzPct val="100000"/>
              <a:buFont typeface="+mj-lt"/>
              <a:buAutoNum type="romanUcPeriod"/>
            </a:pPr>
            <a:r>
              <a:rPr lang="en-IN" sz="2400" cap="none" spc="-5" dirty="0">
                <a:solidFill>
                  <a:srgbClr val="000000"/>
                </a:solidFill>
                <a:ea typeface="Calibri" panose="020F0502020204030204" pitchFamily="34" charset="0"/>
                <a:cs typeface="Times New Roman" panose="02020603050405020304" pitchFamily="18" charset="0"/>
              </a:rPr>
              <a:t>To </a:t>
            </a:r>
            <a:r>
              <a:rPr lang="en-IN" sz="2400" cap="none" spc="-5" dirty="0">
                <a:solidFill>
                  <a:srgbClr val="000000"/>
                </a:solidFill>
                <a:effectLst/>
                <a:ea typeface="Calibri" panose="020F0502020204030204" pitchFamily="34" charset="0"/>
                <a:cs typeface="Times New Roman" panose="02020603050405020304" pitchFamily="18" charset="0"/>
              </a:rPr>
              <a:t>be done after 100% physical verification of the polling station locations and the relevant parts of the electoral rolls. </a:t>
            </a:r>
          </a:p>
          <a:p>
            <a:pPr marL="514350" marR="0" lvl="0" indent="-514350" algn="just">
              <a:spcBef>
                <a:spcPts val="0"/>
              </a:spcBef>
              <a:spcAft>
                <a:spcPts val="0"/>
              </a:spcAft>
              <a:buSzPct val="100000"/>
              <a:buFont typeface="+mj-lt"/>
              <a:buAutoNum type="romanUcPeriod"/>
            </a:pPr>
            <a:r>
              <a:rPr lang="en-IN" sz="2400" cap="none" spc="-5" dirty="0">
                <a:solidFill>
                  <a:srgbClr val="000000"/>
                </a:solidFill>
                <a:ea typeface="Calibri" panose="020F0502020204030204" pitchFamily="34" charset="0"/>
                <a:cs typeface="Times New Roman" panose="02020603050405020304" pitchFamily="18" charset="0"/>
              </a:rPr>
              <a:t>O</a:t>
            </a:r>
            <a:r>
              <a:rPr lang="en-IN" sz="2400" cap="none" spc="-5" dirty="0">
                <a:solidFill>
                  <a:srgbClr val="000000"/>
                </a:solidFill>
                <a:effectLst/>
                <a:ea typeface="Calibri" panose="020F0502020204030204" pitchFamily="34" charset="0"/>
                <a:cs typeface="Times New Roman" panose="02020603050405020304" pitchFamily="18" charset="0"/>
              </a:rPr>
              <a:t>verall responsibility for the work of rationalization of polling stations rests with the district election officer. A nodal officer may be appointed for verification and rationalization of the polling stations. </a:t>
            </a:r>
          </a:p>
          <a:p>
            <a:pPr marL="514350" marR="0" lvl="0" indent="-514350" algn="just">
              <a:spcBef>
                <a:spcPts val="0"/>
              </a:spcBef>
              <a:spcAft>
                <a:spcPts val="0"/>
              </a:spcAft>
              <a:buSzPct val="100000"/>
              <a:buFont typeface="+mj-lt"/>
              <a:buAutoNum type="romanUcPeriod"/>
            </a:pPr>
            <a:r>
              <a:rPr lang="en-IN" sz="2400" cap="none" spc="-5" dirty="0">
                <a:solidFill>
                  <a:srgbClr val="000000"/>
                </a:solidFill>
                <a:effectLst/>
                <a:ea typeface="Calibri" panose="020F0502020204030204" pitchFamily="34" charset="0"/>
                <a:cs typeface="Times New Roman" panose="02020603050405020304" pitchFamily="18" charset="0"/>
              </a:rPr>
              <a:t>Due consideration should be given to the existence of obstructions like hills, forests, rivers, jungles, etc. For instance, no polling area should contain villages on either side of a big river; but where the village itself is divided by a river or stream it should not be split up for polling purpose unless there are special reasons. </a:t>
            </a:r>
          </a:p>
          <a:p>
            <a:endParaRPr lang="en-IN" cap="none" dirty="0"/>
          </a:p>
        </p:txBody>
      </p:sp>
      <p:pic>
        <p:nvPicPr>
          <p:cNvPr id="4" name="Picture 3" descr="E:\Mahima\logo\iiidem logo.jpg">
            <a:extLst>
              <a:ext uri="{FF2B5EF4-FFF2-40B4-BE49-F238E27FC236}">
                <a16:creationId xmlns:a16="http://schemas.microsoft.com/office/drawing/2014/main" id="{9BD8FA24-FE62-53BD-9894-7CBC9D382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78257DFB-4652-C183-A9FA-5DBFFDF48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49895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130D-114C-BD3A-3ED6-C255905AA72D}"/>
              </a:ext>
            </a:extLst>
          </p:cNvPr>
          <p:cNvSpPr>
            <a:spLocks noGrp="1"/>
          </p:cNvSpPr>
          <p:nvPr>
            <p:ph type="title"/>
          </p:nvPr>
        </p:nvSpPr>
        <p:spPr>
          <a:xfrm>
            <a:off x="913775" y="471871"/>
            <a:ext cx="10364451" cy="580555"/>
          </a:xfrm>
        </p:spPr>
        <p:txBody>
          <a:bodyPr>
            <a:normAutofit fontScale="90000"/>
          </a:bodyPr>
          <a:lstStyle/>
          <a:p>
            <a:r>
              <a:rPr lang="en-US" dirty="0" err="1"/>
              <a:t>Rationalisation</a:t>
            </a:r>
            <a:r>
              <a:rPr lang="en-US" dirty="0"/>
              <a:t> of Polling Stations – contd.</a:t>
            </a:r>
            <a:endParaRPr lang="en-IN" dirty="0"/>
          </a:p>
        </p:txBody>
      </p:sp>
      <p:sp>
        <p:nvSpPr>
          <p:cNvPr id="3" name="Content Placeholder 2">
            <a:extLst>
              <a:ext uri="{FF2B5EF4-FFF2-40B4-BE49-F238E27FC236}">
                <a16:creationId xmlns:a16="http://schemas.microsoft.com/office/drawing/2014/main" id="{5E71A59B-F7A4-8034-AC7D-5DC768AFFA22}"/>
              </a:ext>
            </a:extLst>
          </p:cNvPr>
          <p:cNvSpPr>
            <a:spLocks noGrp="1"/>
          </p:cNvSpPr>
          <p:nvPr>
            <p:ph idx="1"/>
          </p:nvPr>
        </p:nvSpPr>
        <p:spPr>
          <a:xfrm>
            <a:off x="913775" y="1121435"/>
            <a:ext cx="10364452" cy="5264694"/>
          </a:xfrm>
        </p:spPr>
        <p:txBody>
          <a:bodyPr>
            <a:noAutofit/>
          </a:bodyPr>
          <a:lstStyle/>
          <a:p>
            <a:pPr marL="0" marR="0" lvl="0" indent="0" algn="just">
              <a:lnSpc>
                <a:spcPct val="100000"/>
              </a:lnSpc>
              <a:spcBef>
                <a:spcPts val="0"/>
              </a:spcBef>
              <a:spcAft>
                <a:spcPts val="0"/>
              </a:spcAft>
              <a:buSzPts val="1200"/>
              <a:buNone/>
            </a:pPr>
            <a:r>
              <a:rPr lang="en-IN" sz="2000" b="1" cap="none" spc="-5"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Key parameters to be checked during </a:t>
            </a:r>
            <a:r>
              <a:rPr lang="en-IN" sz="2000" b="1" cap="none"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 physical </a:t>
            </a:r>
            <a:r>
              <a:rPr lang="en-IN" sz="2000" b="1" cap="none" spc="-5"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verification- </a:t>
            </a:r>
          </a:p>
          <a:p>
            <a:pPr marL="342900" marR="0" lvl="0" indent="-342900" algn="just">
              <a:lnSpc>
                <a:spcPct val="100000"/>
              </a:lnSpc>
              <a:spcBef>
                <a:spcPts val="0"/>
              </a:spcBef>
              <a:spcAft>
                <a:spcPts val="0"/>
              </a:spcAft>
              <a:buFont typeface="Symbol" panose="05050102010706020507" pitchFamily="18" charset="2"/>
              <a:buChar char=""/>
            </a:pPr>
            <a:r>
              <a:rPr lang="en-IN" sz="2000" cap="none" dirty="0" smtClean="0">
                <a:effectLst/>
                <a:latin typeface="Calibri" panose="020F0502020204030204" pitchFamily="34" charset="0"/>
                <a:ea typeface="Calibri" panose="020F0502020204030204" pitchFamily="34" charset="0"/>
                <a:cs typeface="Calibri" panose="020F0502020204030204" pitchFamily="34" charset="0"/>
              </a:rPr>
              <a:t>Whether polling station area has been correctly and fully described in the existing polling station list a</a:t>
            </a:r>
            <a:r>
              <a:rPr lang="en-IN" sz="2000" cap="none" dirty="0" smtClean="0">
                <a:latin typeface="Calibri" panose="020F0502020204030204" pitchFamily="34" charset="0"/>
                <a:ea typeface="Calibri" panose="020F0502020204030204" pitchFamily="34" charset="0"/>
                <a:cs typeface="Calibri" panose="020F0502020204030204" pitchFamily="34" charset="0"/>
              </a:rPr>
              <a:t>nd </a:t>
            </a:r>
            <a:r>
              <a:rPr lang="en-IN" sz="2000" cap="none" dirty="0" smtClean="0">
                <a:effectLst/>
                <a:latin typeface="Calibri" panose="020F0502020204030204" pitchFamily="34" charset="0"/>
                <a:ea typeface="Calibri" panose="020F0502020204030204" pitchFamily="34" charset="0"/>
                <a:cs typeface="Calibri" panose="020F0502020204030204" pitchFamily="34" charset="0"/>
              </a:rPr>
              <a:t>situated inside/outside the polling area; </a:t>
            </a:r>
          </a:p>
          <a:p>
            <a:pPr marL="342900" marR="0" lvl="0" indent="-342900" algn="just">
              <a:lnSpc>
                <a:spcPct val="100000"/>
              </a:lnSpc>
              <a:spcBef>
                <a:spcPts val="0"/>
              </a:spcBef>
              <a:spcAft>
                <a:spcPts val="0"/>
              </a:spcAft>
              <a:buFont typeface="Symbol" panose="05050102010706020507" pitchFamily="18" charset="2"/>
              <a:buChar char=""/>
            </a:pPr>
            <a:r>
              <a:rPr lang="en-IN" sz="2000" cap="none" dirty="0" smtClean="0">
                <a:effectLst/>
                <a:latin typeface="Calibri" panose="020F0502020204030204" pitchFamily="34" charset="0"/>
                <a:ea typeface="Calibri" panose="020F0502020204030204" pitchFamily="34" charset="0"/>
                <a:cs typeface="Calibri" panose="020F0502020204030204" pitchFamily="34" charset="0"/>
              </a:rPr>
              <a:t>Whether </a:t>
            </a:r>
            <a:r>
              <a:rPr lang="en-IN" sz="2000" cap="none" dirty="0">
                <a:effectLst/>
                <a:latin typeface="Calibri" panose="020F0502020204030204" pitchFamily="34" charset="0"/>
                <a:ea typeface="Calibri" panose="020F0502020204030204" pitchFamily="34" charset="0"/>
                <a:cs typeface="Calibri" panose="020F0502020204030204" pitchFamily="34" charset="0"/>
              </a:rPr>
              <a:t>voters have to cross river/canals/ravines etc, to reach the polling station or a distance of more than 2 kms to reach the polling station; </a:t>
            </a:r>
          </a:p>
          <a:p>
            <a:pPr marL="342900" marR="0" lvl="0" indent="-342900" algn="just">
              <a:lnSpc>
                <a:spcPct val="100000"/>
              </a:lnSpc>
              <a:spcBef>
                <a:spcPts val="0"/>
              </a:spcBef>
              <a:spcAft>
                <a:spcPts val="0"/>
              </a:spcAft>
              <a:buFont typeface="Symbol" panose="05050102010706020507" pitchFamily="18" charset="2"/>
              <a:buChar char=""/>
            </a:pPr>
            <a:r>
              <a:rPr lang="en-IN" sz="2000" cap="none" dirty="0">
                <a:effectLst/>
                <a:latin typeface="Calibri" panose="020F0502020204030204" pitchFamily="34" charset="0"/>
                <a:ea typeface="Calibri" panose="020F0502020204030204" pitchFamily="34" charset="0"/>
                <a:cs typeface="Calibri" panose="020F0502020204030204" pitchFamily="34" charset="0"/>
              </a:rPr>
              <a:t>Whether the building is dilapidated or dangerous and location has more than 2 polling stations in rural areas or more than 4 polling stations in urban areas;  </a:t>
            </a:r>
          </a:p>
          <a:p>
            <a:pPr marL="342900" marR="0" lvl="0" indent="-342900" algn="just">
              <a:lnSpc>
                <a:spcPct val="100000"/>
              </a:lnSpc>
              <a:spcBef>
                <a:spcPts val="0"/>
              </a:spcBef>
              <a:spcAft>
                <a:spcPts val="0"/>
              </a:spcAft>
              <a:buFont typeface="Symbol" panose="05050102010706020507" pitchFamily="18" charset="2"/>
              <a:buChar char=""/>
            </a:pPr>
            <a:r>
              <a:rPr lang="en-IN" sz="2000" cap="none" dirty="0">
                <a:effectLst/>
                <a:latin typeface="Calibri" panose="020F0502020204030204" pitchFamily="34" charset="0"/>
                <a:ea typeface="Calibri" panose="020F0502020204030204" pitchFamily="34" charset="0"/>
                <a:cs typeface="Calibri" panose="020F0502020204030204" pitchFamily="34" charset="0"/>
              </a:rPr>
              <a:t>Whether the minimum area of polling station room is 20 </a:t>
            </a:r>
            <a:r>
              <a:rPr lang="en-IN" sz="2000" cap="none" dirty="0" smtClean="0">
                <a:effectLst/>
                <a:latin typeface="Calibri" panose="020F0502020204030204" pitchFamily="34" charset="0"/>
                <a:ea typeface="Calibri" panose="020F0502020204030204" pitchFamily="34" charset="0"/>
                <a:cs typeface="Calibri" panose="020F0502020204030204" pitchFamily="34" charset="0"/>
              </a:rPr>
              <a:t>sq. </a:t>
            </a:r>
            <a:r>
              <a:rPr lang="en-IN" sz="2000" cap="none" dirty="0">
                <a:effectLst/>
                <a:latin typeface="Calibri" panose="020F0502020204030204" pitchFamily="34" charset="0"/>
                <a:ea typeface="Calibri" panose="020F0502020204030204" pitchFamily="34" charset="0"/>
                <a:cs typeface="Calibri" panose="020F0502020204030204" pitchFamily="34" charset="0"/>
              </a:rPr>
              <a:t>meters and whether it is having two doors or is on 1</a:t>
            </a:r>
            <a:r>
              <a:rPr lang="en-IN" sz="2000" cap="none" baseline="30000" dirty="0">
                <a:effectLst/>
                <a:latin typeface="Calibri" panose="020F0502020204030204" pitchFamily="34" charset="0"/>
                <a:ea typeface="Calibri" panose="020F0502020204030204" pitchFamily="34" charset="0"/>
                <a:cs typeface="Calibri" panose="020F0502020204030204" pitchFamily="34" charset="0"/>
              </a:rPr>
              <a:t>st</a:t>
            </a:r>
            <a:r>
              <a:rPr lang="en-IN" sz="2000" cap="none" dirty="0">
                <a:effectLst/>
                <a:latin typeface="Calibri" panose="020F0502020204030204" pitchFamily="34" charset="0"/>
                <a:ea typeface="Calibri" panose="020F0502020204030204" pitchFamily="34" charset="0"/>
                <a:cs typeface="Calibri" panose="020F0502020204030204" pitchFamily="34" charset="0"/>
              </a:rPr>
              <a:t> floor or above;</a:t>
            </a:r>
          </a:p>
          <a:p>
            <a:pPr marL="342900" marR="0" lvl="0" indent="-342900" algn="just">
              <a:lnSpc>
                <a:spcPct val="100000"/>
              </a:lnSpc>
              <a:spcBef>
                <a:spcPts val="0"/>
              </a:spcBef>
              <a:spcAft>
                <a:spcPts val="0"/>
              </a:spcAft>
              <a:buFont typeface="Symbol" panose="05050102010706020507" pitchFamily="18" charset="2"/>
              <a:buChar char=""/>
            </a:pPr>
            <a:r>
              <a:rPr lang="en-IN" sz="2000" cap="none" dirty="0">
                <a:effectLst/>
                <a:latin typeface="Calibri" panose="020F0502020204030204" pitchFamily="34" charset="0"/>
                <a:ea typeface="Calibri" panose="020F0502020204030204" pitchFamily="34" charset="0"/>
                <a:cs typeface="Calibri" panose="020F0502020204030204" pitchFamily="34" charset="0"/>
              </a:rPr>
              <a:t>Whether the polling station is in a private building/police station/hospital/ </a:t>
            </a:r>
            <a:r>
              <a:rPr lang="en-IN" sz="2000" dirty="0" err="1">
                <a:latin typeface="Calibri" panose="020F0502020204030204" pitchFamily="34" charset="0"/>
                <a:ea typeface="Calibri" panose="020F0502020204030204" pitchFamily="34" charset="0"/>
                <a:cs typeface="Calibri" panose="020F0502020204030204" pitchFamily="34" charset="0"/>
              </a:rPr>
              <a:t>d</a:t>
            </a:r>
            <a:r>
              <a:rPr lang="en-IN" sz="2000" cap="none" dirty="0" err="1" smtClean="0">
                <a:effectLst/>
                <a:latin typeface="Calibri" panose="020F0502020204030204" pitchFamily="34" charset="0"/>
                <a:ea typeface="Calibri" panose="020F0502020204030204" pitchFamily="34" charset="0"/>
                <a:cs typeface="Calibri" panose="020F0502020204030204" pitchFamily="34" charset="0"/>
              </a:rPr>
              <a:t>haramshala</a:t>
            </a:r>
            <a:r>
              <a:rPr lang="en-IN" sz="2000" cap="none" dirty="0" smtClean="0">
                <a:effectLst/>
                <a:latin typeface="Calibri" panose="020F0502020204030204" pitchFamily="34" charset="0"/>
                <a:ea typeface="Calibri" panose="020F0502020204030204" pitchFamily="34" charset="0"/>
                <a:cs typeface="Calibri" panose="020F0502020204030204" pitchFamily="34" charset="0"/>
              </a:rPr>
              <a:t>/temple </a:t>
            </a:r>
            <a:r>
              <a:rPr lang="en-IN" sz="2000" cap="none" dirty="0">
                <a:effectLst/>
                <a:latin typeface="Calibri" panose="020F0502020204030204" pitchFamily="34" charset="0"/>
                <a:ea typeface="Calibri" panose="020F0502020204030204" pitchFamily="34" charset="0"/>
                <a:cs typeface="Calibri" panose="020F0502020204030204" pitchFamily="34" charset="0"/>
              </a:rPr>
              <a:t>or a religious place; </a:t>
            </a:r>
          </a:p>
          <a:p>
            <a:pPr marL="342900" marR="0" lvl="0" indent="-342900" algn="just">
              <a:lnSpc>
                <a:spcPct val="100000"/>
              </a:lnSpc>
              <a:spcBef>
                <a:spcPts val="0"/>
              </a:spcBef>
              <a:spcAft>
                <a:spcPts val="0"/>
              </a:spcAft>
              <a:buFont typeface="Symbol" panose="05050102010706020507" pitchFamily="18" charset="2"/>
              <a:buChar char=""/>
            </a:pPr>
            <a:r>
              <a:rPr lang="en-IN" sz="2000" cap="none" dirty="0">
                <a:effectLst/>
                <a:latin typeface="Calibri" panose="020F0502020204030204" pitchFamily="34" charset="0"/>
                <a:ea typeface="Calibri" panose="020F0502020204030204" pitchFamily="34" charset="0"/>
                <a:cs typeface="Calibri" panose="020F0502020204030204" pitchFamily="34" charset="0"/>
              </a:rPr>
              <a:t>Whether office of any political party is situated within 200 meters from polling station location; </a:t>
            </a:r>
          </a:p>
          <a:p>
            <a:pPr marL="342900" marR="0" lvl="0" indent="-342900" algn="just">
              <a:lnSpc>
                <a:spcPct val="100000"/>
              </a:lnSpc>
              <a:spcBef>
                <a:spcPts val="0"/>
              </a:spcBef>
              <a:spcAft>
                <a:spcPts val="0"/>
              </a:spcAft>
              <a:buFont typeface="Symbol" panose="05050102010706020507" pitchFamily="18" charset="2"/>
              <a:buChar char=""/>
            </a:pPr>
            <a:r>
              <a:rPr lang="en-IN" sz="2000" cap="none" dirty="0">
                <a:effectLst/>
                <a:latin typeface="Calibri" panose="020F0502020204030204" pitchFamily="34" charset="0"/>
                <a:ea typeface="Calibri" panose="020F0502020204030204" pitchFamily="34" charset="0"/>
                <a:cs typeface="Calibri" panose="020F0502020204030204" pitchFamily="34" charset="0"/>
              </a:rPr>
              <a:t>Whether the building is having</a:t>
            </a:r>
            <a:r>
              <a:rPr lang="en-IN" sz="2000" cap="none" dirty="0">
                <a:latin typeface="Calibri" panose="020F0502020204030204" pitchFamily="34" charset="0"/>
                <a:ea typeface="Calibri" panose="020F0502020204030204" pitchFamily="34" charset="0"/>
                <a:cs typeface="Calibri" panose="020F0502020204030204" pitchFamily="34" charset="0"/>
              </a:rPr>
              <a:t> AMF.</a:t>
            </a:r>
          </a:p>
          <a:p>
            <a:pPr marL="342900" indent="-342900" algn="just">
              <a:lnSpc>
                <a:spcPct val="100000"/>
              </a:lnSpc>
              <a:spcBef>
                <a:spcPts val="0"/>
              </a:spcBef>
              <a:buFont typeface="Symbol" panose="05050102010706020507" pitchFamily="18" charset="2"/>
              <a:buChar char=""/>
            </a:pPr>
            <a:r>
              <a:rPr lang="en-IN" sz="2000" cap="none" dirty="0">
                <a:latin typeface="Calibri" panose="020F0502020204030204" pitchFamily="34" charset="0"/>
                <a:ea typeface="Calibri" panose="020F0502020204030204" pitchFamily="34" charset="0"/>
                <a:cs typeface="Calibri" panose="020F0502020204030204" pitchFamily="34" charset="0"/>
              </a:rPr>
              <a:t>Whether in localities predominately inhabited by minorities, weaker sections of society like scheduled caste/tribes, the polling stations are located in such a manner that such communities are prevented from reaching the polling station and casting their votes. </a:t>
            </a:r>
          </a:p>
        </p:txBody>
      </p:sp>
      <p:pic>
        <p:nvPicPr>
          <p:cNvPr id="4" name="Picture 3" descr="E:\Mahima\logo\iiidem logo.jpg">
            <a:extLst>
              <a:ext uri="{FF2B5EF4-FFF2-40B4-BE49-F238E27FC236}">
                <a16:creationId xmlns:a16="http://schemas.microsoft.com/office/drawing/2014/main" id="{421F7E16-E9A9-8FA5-00E9-886C46AD4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5D81175F-9E66-2A66-B803-A649E3E69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97049"/>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190923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75B9-E403-F644-59D4-C09EC5341382}"/>
              </a:ext>
            </a:extLst>
          </p:cNvPr>
          <p:cNvSpPr>
            <a:spLocks noGrp="1"/>
          </p:cNvSpPr>
          <p:nvPr>
            <p:ph type="title"/>
          </p:nvPr>
        </p:nvSpPr>
        <p:spPr>
          <a:xfrm>
            <a:off x="913775" y="385605"/>
            <a:ext cx="10364451" cy="796215"/>
          </a:xfrm>
        </p:spPr>
        <p:txBody>
          <a:bodyPr/>
          <a:lstStyle/>
          <a:p>
            <a:r>
              <a:rPr lang="en-US" dirty="0" err="1"/>
              <a:t>Rationalisation</a:t>
            </a:r>
            <a:r>
              <a:rPr lang="en-US" dirty="0"/>
              <a:t> of Polling Stations – contd.</a:t>
            </a:r>
            <a:endParaRPr lang="en-IN" dirty="0"/>
          </a:p>
        </p:txBody>
      </p:sp>
      <p:sp>
        <p:nvSpPr>
          <p:cNvPr id="3" name="Content Placeholder 2">
            <a:extLst>
              <a:ext uri="{FF2B5EF4-FFF2-40B4-BE49-F238E27FC236}">
                <a16:creationId xmlns:a16="http://schemas.microsoft.com/office/drawing/2014/main" id="{790A6E93-BD31-4874-F6FC-69F00A28460B}"/>
              </a:ext>
            </a:extLst>
          </p:cNvPr>
          <p:cNvSpPr>
            <a:spLocks noGrp="1"/>
          </p:cNvSpPr>
          <p:nvPr>
            <p:ph idx="1"/>
          </p:nvPr>
        </p:nvSpPr>
        <p:spPr>
          <a:xfrm>
            <a:off x="913775" y="1371601"/>
            <a:ext cx="10364452" cy="4419600"/>
          </a:xfrm>
        </p:spPr>
        <p:txBody>
          <a:bodyPr>
            <a:normAutofit fontScale="92500" lnSpcReduction="20000"/>
          </a:bodyPr>
          <a:lstStyle/>
          <a:p>
            <a:pPr marL="0" marR="0" indent="0" algn="just">
              <a:lnSpc>
                <a:spcPct val="120000"/>
              </a:lnSpc>
              <a:spcBef>
                <a:spcPts val="0"/>
              </a:spcBef>
              <a:spcAft>
                <a:spcPts val="0"/>
              </a:spcAft>
              <a:buNone/>
            </a:pPr>
            <a:r>
              <a:rPr lang="en-IN" sz="2500" b="1" cap="none" dirty="0">
                <a:effectLst/>
                <a:latin typeface="Calibri" panose="020F0502020204030204" pitchFamily="34" charset="0"/>
                <a:ea typeface="Calibri" panose="020F0502020204030204" pitchFamily="34" charset="0"/>
                <a:cs typeface="Calibri" panose="020F0502020204030204" pitchFamily="34" charset="0"/>
              </a:rPr>
              <a:t>Criteria for setting up a new polling station during rationalization </a:t>
            </a:r>
            <a:endParaRPr lang="en-IN" sz="2500" cap="none"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20000"/>
              </a:lnSpc>
              <a:spcBef>
                <a:spcPts val="0"/>
              </a:spcBef>
              <a:spcAft>
                <a:spcPts val="0"/>
              </a:spcAft>
              <a:buFont typeface="Symbol" panose="05050102010706020507" pitchFamily="18" charset="2"/>
              <a:buChar char=""/>
            </a:pPr>
            <a:r>
              <a:rPr lang="en-IN" sz="2500"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Optimum number of electors to be assigned to a polling station shall be as per extant instructions of the commission in this regard. </a:t>
            </a:r>
          </a:p>
          <a:p>
            <a:pPr marL="342900" marR="0" lvl="0" indent="-342900" algn="just">
              <a:lnSpc>
                <a:spcPct val="120000"/>
              </a:lnSpc>
              <a:spcBef>
                <a:spcPts val="0"/>
              </a:spcBef>
              <a:spcAft>
                <a:spcPts val="0"/>
              </a:spcAft>
              <a:buFont typeface="Symbol" panose="05050102010706020507" pitchFamily="18" charset="2"/>
              <a:buChar char=""/>
            </a:pPr>
            <a:r>
              <a:rPr lang="en-IN" sz="2500"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existing auxiliary </a:t>
            </a:r>
            <a:r>
              <a:rPr lang="en-IN" sz="2500" cap="none"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PS </a:t>
            </a:r>
            <a:r>
              <a:rPr lang="en-IN" sz="2500"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should be converted into main polling stations by dividing the electoral part. </a:t>
            </a:r>
          </a:p>
          <a:p>
            <a:pPr marL="342900" marR="0" lvl="0" indent="-342900" algn="just">
              <a:lnSpc>
                <a:spcPct val="120000"/>
              </a:lnSpc>
              <a:spcBef>
                <a:spcPts val="0"/>
              </a:spcBef>
              <a:spcAft>
                <a:spcPts val="0"/>
              </a:spcAft>
              <a:buFont typeface="Symbol" panose="05050102010706020507" pitchFamily="18" charset="2"/>
              <a:buChar char=""/>
            </a:pPr>
            <a:r>
              <a:rPr lang="en-IN" sz="2500"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polling station may be proposed if a village has more than 300 electors and a suitable government building is available for the ps. </a:t>
            </a:r>
          </a:p>
          <a:p>
            <a:pPr marL="342900" marR="0" lvl="0" indent="-342900" algn="just">
              <a:lnSpc>
                <a:spcPct val="120000"/>
              </a:lnSpc>
              <a:spcBef>
                <a:spcPts val="0"/>
              </a:spcBef>
              <a:spcAft>
                <a:spcPts val="0"/>
              </a:spcAft>
              <a:buFont typeface="Symbol" panose="05050102010706020507" pitchFamily="18" charset="2"/>
              <a:buChar char=""/>
            </a:pPr>
            <a:r>
              <a:rPr lang="en-IN" sz="2500"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a new colony with a number of dwelling units has cropped up, then new polling station may be created giving due regard to the compactness of polling area. </a:t>
            </a:r>
          </a:p>
          <a:p>
            <a:pPr marL="342900" marR="0" lvl="0" indent="-342900" algn="just">
              <a:lnSpc>
                <a:spcPct val="120000"/>
              </a:lnSpc>
              <a:spcBef>
                <a:spcPts val="0"/>
              </a:spcBef>
              <a:spcAft>
                <a:spcPts val="0"/>
              </a:spcAft>
              <a:buFont typeface="Symbol" panose="05050102010706020507" pitchFamily="18" charset="2"/>
              <a:buChar char=""/>
            </a:pPr>
            <a:r>
              <a:rPr lang="en-IN" sz="2500"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New/separate polling station may be created in localities predominately inhabited by minorities / weaker sections of society like scheduled caste / scheduled tribes irrespective of number of electors. </a:t>
            </a:r>
          </a:p>
          <a:p>
            <a:pPr algn="just"/>
            <a:endParaRPr lang="en-IN" cap="none"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E:\Mahima\logo\iiidem logo.jpg">
            <a:extLst>
              <a:ext uri="{FF2B5EF4-FFF2-40B4-BE49-F238E27FC236}">
                <a16:creationId xmlns:a16="http://schemas.microsoft.com/office/drawing/2014/main" id="{83C333AA-BC90-060E-53F2-6DF3671A6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6ED1FDD8-BBF0-5EA4-2920-86BBA6CA0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284226" y="6483194"/>
            <a:ext cx="918970" cy="369332"/>
          </a:xfrm>
          <a:prstGeom prst="rect">
            <a:avLst/>
          </a:prstGeom>
        </p:spPr>
        <p:txBody>
          <a:bodyPr wrap="none">
            <a:spAutoFit/>
          </a:bodyPr>
          <a:lstStyle/>
          <a:p>
            <a:r>
              <a:rPr lang="en-US" dirty="0" err="1" smtClean="0">
                <a:solidFill>
                  <a:srgbClr val="231F20"/>
                </a:solidFill>
              </a:rPr>
              <a:t>Contd</a:t>
            </a:r>
            <a:r>
              <a:rPr lang="en-US" dirty="0" smtClean="0">
                <a:solidFill>
                  <a:srgbClr val="231F20"/>
                </a:solidFill>
              </a:rPr>
              <a:t>…</a:t>
            </a:r>
            <a:endParaRPr lang="en-IN" dirty="0"/>
          </a:p>
        </p:txBody>
      </p:sp>
    </p:spTree>
    <p:extLst>
      <p:ext uri="{BB962C8B-B14F-4D97-AF65-F5344CB8AC3E}">
        <p14:creationId xmlns:p14="http://schemas.microsoft.com/office/powerpoint/2010/main" val="358916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E432-6A8B-D97F-0114-7A05737369BE}"/>
              </a:ext>
            </a:extLst>
          </p:cNvPr>
          <p:cNvSpPr>
            <a:spLocks noGrp="1"/>
          </p:cNvSpPr>
          <p:nvPr>
            <p:ph type="title"/>
          </p:nvPr>
        </p:nvSpPr>
        <p:spPr>
          <a:xfrm>
            <a:off x="897155" y="169946"/>
            <a:ext cx="10648498" cy="684073"/>
          </a:xfrm>
        </p:spPr>
        <p:txBody>
          <a:bodyPr>
            <a:normAutofit fontScale="90000"/>
          </a:bodyPr>
          <a:lstStyle/>
          <a:p>
            <a:r>
              <a:rPr lang="en-US" dirty="0" err="1"/>
              <a:t>Rationalisation</a:t>
            </a:r>
            <a:r>
              <a:rPr lang="en-US" dirty="0"/>
              <a:t> of Polling Stations – contd.</a:t>
            </a:r>
            <a:endParaRPr lang="en-IN" dirty="0"/>
          </a:p>
        </p:txBody>
      </p:sp>
      <p:sp>
        <p:nvSpPr>
          <p:cNvPr id="3" name="Content Placeholder 2">
            <a:extLst>
              <a:ext uri="{FF2B5EF4-FFF2-40B4-BE49-F238E27FC236}">
                <a16:creationId xmlns:a16="http://schemas.microsoft.com/office/drawing/2014/main" id="{CD303A8B-4D78-300E-87AF-B0373489C11A}"/>
              </a:ext>
            </a:extLst>
          </p:cNvPr>
          <p:cNvSpPr>
            <a:spLocks noGrp="1"/>
          </p:cNvSpPr>
          <p:nvPr>
            <p:ph idx="1"/>
          </p:nvPr>
        </p:nvSpPr>
        <p:spPr>
          <a:xfrm>
            <a:off x="838200" y="854019"/>
            <a:ext cx="10515600" cy="5900463"/>
          </a:xfrm>
        </p:spPr>
        <p:txBody>
          <a:bodyPr>
            <a:noAutofit/>
          </a:bodyPr>
          <a:lstStyle/>
          <a:p>
            <a:pPr marL="0" marR="0" indent="0" algn="just">
              <a:lnSpc>
                <a:spcPct val="100000"/>
              </a:lnSpc>
              <a:spcBef>
                <a:spcPts val="0"/>
              </a:spcBef>
              <a:buNone/>
            </a:pPr>
            <a:r>
              <a:rPr lang="en-IN" sz="2300" b="1" cap="none" dirty="0">
                <a:effectLst/>
                <a:latin typeface="Calibri" panose="020F0502020204030204" pitchFamily="34" charset="0"/>
                <a:ea typeface="Calibri" panose="020F0502020204030204" pitchFamily="34" charset="0"/>
                <a:cs typeface="Calibri" panose="020F0502020204030204" pitchFamily="34" charset="0"/>
              </a:rPr>
              <a:t>Consultation with political parties</a:t>
            </a:r>
            <a:r>
              <a:rPr lang="en-IN" sz="2300" cap="none" dirty="0">
                <a:effectLst/>
                <a:latin typeface="Calibri" panose="020F0502020204030204" pitchFamily="34" charset="0"/>
                <a:ea typeface="Calibri" panose="020F0502020204030204" pitchFamily="34" charset="0"/>
                <a:cs typeface="Calibri" panose="020F0502020204030204" pitchFamily="34" charset="0"/>
              </a:rPr>
              <a:t> </a:t>
            </a:r>
            <a:endParaRPr lang="en-IN" sz="2300" cap="none" dirty="0">
              <a:latin typeface="Calibri" panose="020F0502020204030204" pitchFamily="34" charset="0"/>
              <a:ea typeface="Calibri" panose="020F0502020204030204" pitchFamily="34" charset="0"/>
              <a:cs typeface="Calibri" panose="020F0502020204030204" pitchFamily="34" charset="0"/>
            </a:endParaRPr>
          </a:p>
          <a:p>
            <a:pPr lvl="1" algn="just">
              <a:lnSpc>
                <a:spcPct val="100000"/>
              </a:lnSpc>
              <a:spcBef>
                <a:spcPts val="0"/>
              </a:spcBef>
              <a:buFont typeface="Wingdings" panose="05000000000000000000" pitchFamily="2" charset="2"/>
              <a:buChar char="§"/>
            </a:pPr>
            <a:r>
              <a:rPr lang="en-IN" sz="2300"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rationalization proposals should be discussed with the representatives of recognized political parties, and all their complaints and suggestions should be taken on record and duly disposed of.</a:t>
            </a:r>
          </a:p>
          <a:p>
            <a:pPr marL="0" marR="0" indent="0" algn="just">
              <a:lnSpc>
                <a:spcPct val="100000"/>
              </a:lnSpc>
              <a:spcBef>
                <a:spcPts val="0"/>
              </a:spcBef>
              <a:buNone/>
            </a:pPr>
            <a:r>
              <a:rPr lang="en-IN" sz="2300" b="1" cap="none" dirty="0">
                <a:latin typeface="Calibri" panose="020F0502020204030204" pitchFamily="34" charset="0"/>
                <a:ea typeface="Calibri" panose="020F0502020204030204" pitchFamily="34" charset="0"/>
                <a:cs typeface="Calibri" panose="020F0502020204030204" pitchFamily="34" charset="0"/>
              </a:rPr>
              <a:t>Control table </a:t>
            </a:r>
            <a:r>
              <a:rPr lang="en-IN" sz="2300" b="1" cap="none" dirty="0" err="1">
                <a:latin typeface="Calibri" panose="020F0502020204030204" pitchFamily="34" charset="0"/>
                <a:ea typeface="Calibri" panose="020F0502020204030204" pitchFamily="34" charset="0"/>
                <a:cs typeface="Calibri" panose="020F0502020204030204" pitchFamily="34" charset="0"/>
              </a:rPr>
              <a:t>updation</a:t>
            </a:r>
            <a:r>
              <a:rPr lang="en-IN" sz="2300" b="1" cap="none" dirty="0">
                <a:latin typeface="Calibri" panose="020F0502020204030204" pitchFamily="34" charset="0"/>
                <a:ea typeface="Calibri" panose="020F0502020204030204" pitchFamily="34" charset="0"/>
                <a:cs typeface="Calibri" panose="020F0502020204030204" pitchFamily="34" charset="0"/>
              </a:rPr>
              <a:t> </a:t>
            </a:r>
          </a:p>
          <a:p>
            <a:pPr lvl="1" algn="just">
              <a:lnSpc>
                <a:spcPct val="100000"/>
              </a:lnSpc>
              <a:spcBef>
                <a:spcPts val="0"/>
              </a:spcBef>
              <a:buFont typeface="Wingdings" panose="05000000000000000000" pitchFamily="2" charset="2"/>
              <a:buChar char="§"/>
            </a:pPr>
            <a:r>
              <a:rPr lang="en-IN" sz="2300" cap="none" dirty="0">
                <a:solidFill>
                  <a:srgbClr val="000000"/>
                </a:solidFill>
                <a:latin typeface="Calibri" panose="020F0502020204030204" pitchFamily="34" charset="0"/>
                <a:ea typeface="Calibri" panose="020F0502020204030204" pitchFamily="34" charset="0"/>
                <a:cs typeface="Calibri" panose="020F0502020204030204" pitchFamily="34" charset="0"/>
              </a:rPr>
              <a:t>Necessary </a:t>
            </a:r>
            <a:r>
              <a:rPr lang="en-IN" sz="2300" cap="none" dirty="0" err="1">
                <a:solidFill>
                  <a:srgbClr val="000000"/>
                </a:solidFill>
                <a:latin typeface="Calibri" panose="020F0502020204030204" pitchFamily="34" charset="0"/>
                <a:ea typeface="Calibri" panose="020F0502020204030204" pitchFamily="34" charset="0"/>
                <a:cs typeface="Calibri" panose="020F0502020204030204" pitchFamily="34" charset="0"/>
              </a:rPr>
              <a:t>updation</a:t>
            </a:r>
            <a:r>
              <a:rPr lang="en-IN" sz="2300" cap="none" dirty="0">
                <a:solidFill>
                  <a:srgbClr val="000000"/>
                </a:solidFill>
                <a:latin typeface="Calibri" panose="020F0502020204030204" pitchFamily="34" charset="0"/>
                <a:ea typeface="Calibri" panose="020F0502020204030204" pitchFamily="34" charset="0"/>
                <a:cs typeface="Calibri" panose="020F0502020204030204" pitchFamily="34" charset="0"/>
              </a:rPr>
              <a:t> of control tables must be done in the ERONET as per the standard procedure of the commission.</a:t>
            </a:r>
          </a:p>
          <a:p>
            <a:pPr marL="0" indent="0" algn="just">
              <a:lnSpc>
                <a:spcPct val="100000"/>
              </a:lnSpc>
              <a:spcBef>
                <a:spcPts val="0"/>
              </a:spcBef>
              <a:buNone/>
            </a:pPr>
            <a:r>
              <a:rPr lang="en-IN" sz="2300" b="1" cap="none" dirty="0">
                <a:latin typeface="Calibri" panose="020F0502020204030204" pitchFamily="34" charset="0"/>
                <a:ea typeface="Calibri" panose="020F0502020204030204" pitchFamily="34" charset="0"/>
                <a:cs typeface="Calibri" panose="020F0502020204030204" pitchFamily="34" charset="0"/>
              </a:rPr>
              <a:t>Sending proposals for </a:t>
            </a:r>
            <a:r>
              <a:rPr lang="en-IN" sz="2300" b="1" cap="none" dirty="0" smtClean="0">
                <a:latin typeface="Calibri" panose="020F0502020204030204" pitchFamily="34" charset="0"/>
                <a:ea typeface="Calibri" panose="020F0502020204030204" pitchFamily="34" charset="0"/>
                <a:cs typeface="Calibri" panose="020F0502020204030204" pitchFamily="34" charset="0"/>
              </a:rPr>
              <a:t>ECI approval</a:t>
            </a:r>
          </a:p>
          <a:p>
            <a:pPr lvl="1" algn="just">
              <a:lnSpc>
                <a:spcPct val="100000"/>
              </a:lnSpc>
              <a:spcBef>
                <a:spcPts val="0"/>
              </a:spcBef>
              <a:buFont typeface="Wingdings" panose="05000000000000000000" pitchFamily="2" charset="2"/>
              <a:buChar char="§"/>
            </a:pPr>
            <a:r>
              <a:rPr lang="en-IN" sz="2300" dirty="0">
                <a:solidFill>
                  <a:srgbClr val="000000"/>
                </a:solidFill>
                <a:latin typeface="Calibri" panose="020F0502020204030204" pitchFamily="34" charset="0"/>
                <a:ea typeface="Calibri" panose="020F0502020204030204" pitchFamily="34" charset="0"/>
                <a:cs typeface="Calibri" panose="020F0502020204030204" pitchFamily="34" charset="0"/>
              </a:rPr>
              <a:t>Proposals to be sent to the commission for approval of the rationalization of polling stations along with report of the DEO on the process followed in the rationalization of polling stations, mentioning all proposals received from political parties and also whether the proposals were accepted or not. If the proposals of political parties are not accepted the report should mention reasons for not accepting them. </a:t>
            </a:r>
          </a:p>
          <a:p>
            <a:pPr lvl="1" algn="just">
              <a:lnSpc>
                <a:spcPct val="100000"/>
              </a:lnSpc>
              <a:spcBef>
                <a:spcPts val="0"/>
              </a:spcBef>
              <a:buFont typeface="Wingdings" panose="05000000000000000000" pitchFamily="2" charset="2"/>
              <a:buChar char="§"/>
            </a:pPr>
            <a:r>
              <a:rPr lang="en-IN" sz="2300" dirty="0">
                <a:solidFill>
                  <a:srgbClr val="000000"/>
                </a:solidFill>
                <a:latin typeface="Calibri" panose="020F0502020204030204" pitchFamily="34" charset="0"/>
                <a:ea typeface="Calibri" panose="020F0502020204030204" pitchFamily="34" charset="0"/>
                <a:cs typeface="Calibri" panose="020F0502020204030204" pitchFamily="34" charset="0"/>
              </a:rPr>
              <a:t>The proposal should have copies of the minutes of meeting with political parties mentioning the proposals not accepted along with reasons. </a:t>
            </a:r>
          </a:p>
        </p:txBody>
      </p:sp>
      <p:pic>
        <p:nvPicPr>
          <p:cNvPr id="4" name="Picture 3" descr="E:\Mahima\logo\iiidem logo.jpg">
            <a:extLst>
              <a:ext uri="{FF2B5EF4-FFF2-40B4-BE49-F238E27FC236}">
                <a16:creationId xmlns:a16="http://schemas.microsoft.com/office/drawing/2014/main" id="{7F7C542F-C245-9106-6C97-75039057D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402336"/>
            <a:ext cx="749300" cy="8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ahima\logo\ECI - Copy.jpg">
            <a:extLst>
              <a:ext uri="{FF2B5EF4-FFF2-40B4-BE49-F238E27FC236}">
                <a16:creationId xmlns:a16="http://schemas.microsoft.com/office/drawing/2014/main" id="{E88FBCDF-13E2-955C-1E74-3820DE1E7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1" y="457200"/>
            <a:ext cx="1090084" cy="7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95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1658</TotalTime>
  <Words>4083</Words>
  <Application>Microsoft Office PowerPoint</Application>
  <PresentationFormat>Widescreen</PresentationFormat>
  <Paragraphs>250</Paragraphs>
  <Slides>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Arial Unicode MS</vt:lpstr>
      <vt:lpstr>Calibri</vt:lpstr>
      <vt:lpstr>Calibri Light</vt:lpstr>
      <vt:lpstr>Courier New</vt:lpstr>
      <vt:lpstr>Garamond</vt:lpstr>
      <vt:lpstr>Mangal</vt:lpstr>
      <vt:lpstr>Symbol</vt:lpstr>
      <vt:lpstr>Times New Roman</vt:lpstr>
      <vt:lpstr>Wingdings</vt:lpstr>
      <vt:lpstr>Office Theme</vt:lpstr>
      <vt:lpstr>Theme 7  - Polling Station</vt:lpstr>
      <vt:lpstr>Legal Provision</vt:lpstr>
      <vt:lpstr>Establishment</vt:lpstr>
      <vt:lpstr>Establishment – contd.</vt:lpstr>
      <vt:lpstr>Establishment – contd.</vt:lpstr>
      <vt:lpstr>Rationalisation of Polling Stations</vt:lpstr>
      <vt:lpstr>Rationalisation of Polling Stations – contd.</vt:lpstr>
      <vt:lpstr>Rationalisation of Polling Stations – contd.</vt:lpstr>
      <vt:lpstr>Rationalisation of Polling Stations – contd.</vt:lpstr>
      <vt:lpstr>Overview of general principles /procedure for setting up PS – annual pre-revision exercise</vt:lpstr>
      <vt:lpstr>PowerPoint Presentation</vt:lpstr>
      <vt:lpstr>PowerPoint Presentation</vt:lpstr>
      <vt:lpstr>PowerPoint Presentation</vt:lpstr>
      <vt:lpstr>PowerPoint Presentation</vt:lpstr>
      <vt:lpstr>Procedure for setting up PS – draft list – requirement of consultation –record of consultations – format for seeking ECI approval – publication of final list by DEO - contd. (S 25 RPA 1951 &amp; ECI Instructions) – contd. </vt:lpstr>
      <vt:lpstr>PowerPoint Presentation</vt:lpstr>
      <vt:lpstr>PowerPoint Presentation</vt:lpstr>
      <vt:lpstr>PowerPoint Presentation</vt:lpstr>
      <vt:lpstr>PowerPoint Presentation</vt:lpstr>
      <vt:lpstr>Further Changes/Modifications in PS List</vt:lpstr>
      <vt:lpstr>Auxiliary Polling Station</vt:lpstr>
      <vt:lpstr>Types of special Polling Stations:</vt:lpstr>
      <vt:lpstr>Assured Minimum Facilities (AMF) </vt:lpstr>
      <vt:lpstr>Assured Minimum Facilities –contd.</vt:lpstr>
      <vt:lpstr>Assured Minimum Facilities – contd.</vt:lpstr>
      <vt:lpstr>Assured Minimum Facilities –contd.</vt:lpstr>
      <vt:lpstr>Assured Minimum Facilities –contd.</vt:lpstr>
      <vt:lpstr>Critical Polling Stations</vt:lpstr>
      <vt:lpstr>Critical Polling Stations – contd.</vt:lpstr>
      <vt:lpstr>Critical Polling Stations – contd.</vt:lpstr>
      <vt:lpstr>Polling station layouts for single and simultaneous elections: </vt:lpstr>
      <vt:lpstr>Polling Station Arrangements</vt:lpstr>
      <vt:lpstr>Polling Station Arrangements – contd.</vt:lpstr>
      <vt:lpstr>Polling Station Arrangements – contd.</vt:lpstr>
      <vt:lpstr>Polling Station: CU – VVPAT – BU connections</vt:lpstr>
      <vt:lpstr>Polling Station Arrangements – contd.</vt:lpstr>
      <vt:lpstr>Polling Station Arrangements – contd.</vt:lpstr>
      <vt:lpstr>Polling Station Arrangements – Outside 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POLLING STATIONS</dc:title>
  <dc:creator>Anil Salgotra</dc:creator>
  <cp:lastModifiedBy>Admin</cp:lastModifiedBy>
  <cp:revision>124</cp:revision>
  <dcterms:created xsi:type="dcterms:W3CDTF">2023-04-26T05:35:24Z</dcterms:created>
  <dcterms:modified xsi:type="dcterms:W3CDTF">2023-05-30T11:13:41Z</dcterms:modified>
</cp:coreProperties>
</file>